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5.jpg" ContentType="image/pn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7" r:id="rId4"/>
    <p:sldId id="260" r:id="rId5"/>
    <p:sldId id="261" r:id="rId6"/>
    <p:sldId id="277" r:id="rId7"/>
    <p:sldId id="263" r:id="rId8"/>
    <p:sldId id="264" r:id="rId9"/>
    <p:sldId id="265" r:id="rId10"/>
    <p:sldId id="266" r:id="rId11"/>
    <p:sldId id="267" r:id="rId12"/>
    <p:sldId id="334" r:id="rId13"/>
    <p:sldId id="333" r:id="rId14"/>
    <p:sldId id="269" r:id="rId15"/>
    <p:sldId id="337" r:id="rId16"/>
    <p:sldId id="338" r:id="rId17"/>
    <p:sldId id="339" r:id="rId18"/>
    <p:sldId id="268" r:id="rId19"/>
    <p:sldId id="335" r:id="rId20"/>
    <p:sldId id="336" r:id="rId21"/>
    <p:sldId id="278" r:id="rId22"/>
    <p:sldId id="271" r:id="rId23"/>
    <p:sldId id="272" r:id="rId24"/>
    <p:sldId id="273" r:id="rId25"/>
    <p:sldId id="274" r:id="rId26"/>
    <p:sldId id="275" r:id="rId27"/>
    <p:sldId id="276" r:id="rId28"/>
    <p:sldId id="279" r:id="rId29"/>
    <p:sldId id="280" r:id="rId30"/>
    <p:sldId id="282" r:id="rId31"/>
    <p:sldId id="281" r:id="rId32"/>
    <p:sldId id="283" r:id="rId33"/>
    <p:sldId id="284" r:id="rId34"/>
    <p:sldId id="285" r:id="rId35"/>
    <p:sldId id="286" r:id="rId36"/>
    <p:sldId id="340" r:id="rId37"/>
    <p:sldId id="341" r:id="rId38"/>
    <p:sldId id="342" r:id="rId39"/>
    <p:sldId id="343" r:id="rId40"/>
    <p:sldId id="259" r:id="rId41"/>
    <p:sldId id="344" r:id="rId42"/>
    <p:sldId id="345" r:id="rId43"/>
    <p:sldId id="262" r:id="rId44"/>
    <p:sldId id="346" r:id="rId45"/>
    <p:sldId id="347" r:id="rId46"/>
    <p:sldId id="348" r:id="rId47"/>
    <p:sldId id="349" r:id="rId48"/>
    <p:sldId id="350" r:id="rId49"/>
    <p:sldId id="351" r:id="rId50"/>
    <p:sldId id="352" r:id="rId51"/>
    <p:sldId id="270"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291" r:id="rId73"/>
    <p:sldId id="373" r:id="rId74"/>
    <p:sldId id="374" r:id="rId75"/>
    <p:sldId id="294" r:id="rId76"/>
    <p:sldId id="375" r:id="rId77"/>
    <p:sldId id="376" r:id="rId78"/>
    <p:sldId id="377" r:id="rId79"/>
    <p:sldId id="378" r:id="rId80"/>
    <p:sldId id="379" r:id="rId81"/>
    <p:sldId id="380" r:id="rId82"/>
    <p:sldId id="381" r:id="rId83"/>
    <p:sldId id="382" r:id="rId84"/>
    <p:sldId id="383" r:id="rId85"/>
    <p:sldId id="384" r:id="rId86"/>
    <p:sldId id="287" r:id="rId87"/>
    <p:sldId id="288" r:id="rId88"/>
    <p:sldId id="289" r:id="rId89"/>
    <p:sldId id="290" r:id="rId90"/>
    <p:sldId id="385" r:id="rId91"/>
    <p:sldId id="292" r:id="rId92"/>
    <p:sldId id="293" r:id="rId93"/>
    <p:sldId id="295" r:id="rId94"/>
    <p:sldId id="296" r:id="rId95"/>
    <p:sldId id="297" r:id="rId96"/>
    <p:sldId id="299" r:id="rId97"/>
    <p:sldId id="300" r:id="rId98"/>
    <p:sldId id="301" r:id="rId99"/>
    <p:sldId id="302" r:id="rId100"/>
    <p:sldId id="298" r:id="rId101"/>
    <p:sldId id="303" r:id="rId102"/>
    <p:sldId id="304" r:id="rId103"/>
    <p:sldId id="305" r:id="rId104"/>
    <p:sldId id="306" r:id="rId105"/>
    <p:sldId id="307" r:id="rId106"/>
    <p:sldId id="308" r:id="rId107"/>
    <p:sldId id="310" r:id="rId108"/>
    <p:sldId id="312" r:id="rId109"/>
    <p:sldId id="309" r:id="rId110"/>
    <p:sldId id="311" r:id="rId111"/>
    <p:sldId id="313" r:id="rId112"/>
    <p:sldId id="314" r:id="rId113"/>
    <p:sldId id="315" r:id="rId114"/>
    <p:sldId id="316" r:id="rId115"/>
    <p:sldId id="317" r:id="rId116"/>
    <p:sldId id="318" r:id="rId117"/>
    <p:sldId id="319" r:id="rId118"/>
    <p:sldId id="320" r:id="rId119"/>
    <p:sldId id="321" r:id="rId120"/>
    <p:sldId id="322" r:id="rId121"/>
    <p:sldId id="323" r:id="rId122"/>
    <p:sldId id="324" r:id="rId123"/>
    <p:sldId id="325" r:id="rId124"/>
    <p:sldId id="326" r:id="rId125"/>
    <p:sldId id="327" r:id="rId126"/>
    <p:sldId id="328" r:id="rId127"/>
    <p:sldId id="329" r:id="rId128"/>
    <p:sldId id="330" r:id="rId129"/>
    <p:sldId id="331" r:id="rId130"/>
    <p:sldId id="332"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B586E-F5D6-49A0-AF26-1E47DEBC44E1}" v="11" dt="2019-01-22T16:18:58.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il" userId="e9214bf778986fa5" providerId="LiveId" clId="{A39F4553-CB4F-4781-BA76-ABFAC524502C}"/>
  </pc:docChgLst>
  <pc:docChgLst>
    <pc:chgData name="Kristina Keil" userId="e9214bf778986fa5" providerId="LiveId" clId="{D286D653-B21B-4E19-A6BF-014A75286593}"/>
  </pc:docChgLst>
  <pc:docChgLst>
    <pc:chgData name="Kristina Keil" userId="e9214bf778986fa5" providerId="LiveId" clId="{6A524D2D-8612-4BB1-8FBE-EA99BC21EDC9}"/>
  </pc:docChgLst>
  <pc:docChgLst>
    <pc:chgData name="Kristina Keil" userId="e9214bf778986fa5" providerId="LiveId" clId="{07A1681F-7349-4E98-933E-6BF630006D4F}"/>
  </pc:docChgLst>
  <pc:docChgLst>
    <pc:chgData name="Kristina Keil" userId="e9214bf778986fa5" providerId="LiveId" clId="{A55B586E-F5D6-49A0-AF26-1E47DEBC44E1}"/>
    <pc:docChg chg="custSel mod addSld modSld sldOrd">
      <pc:chgData name="Kristina Keil" userId="e9214bf778986fa5" providerId="LiveId" clId="{A55B586E-F5D6-49A0-AF26-1E47DEBC44E1}" dt="2019-01-22T16:18:58.748" v="145"/>
      <pc:docMkLst>
        <pc:docMk/>
      </pc:docMkLst>
      <pc:sldChg chg="add">
        <pc:chgData name="Kristina Keil" userId="e9214bf778986fa5" providerId="LiveId" clId="{A55B586E-F5D6-49A0-AF26-1E47DEBC44E1}" dt="2019-01-22T16:08:44.373" v="136"/>
        <pc:sldMkLst>
          <pc:docMk/>
          <pc:sldMk cId="3271257632" sldId="259"/>
        </pc:sldMkLst>
      </pc:sldChg>
      <pc:sldChg chg="add">
        <pc:chgData name="Kristina Keil" userId="e9214bf778986fa5" providerId="LiveId" clId="{A55B586E-F5D6-49A0-AF26-1E47DEBC44E1}" dt="2019-01-22T16:08:44.373" v="136"/>
        <pc:sldMkLst>
          <pc:docMk/>
          <pc:sldMk cId="4119109125" sldId="262"/>
        </pc:sldMkLst>
      </pc:sldChg>
      <pc:sldChg chg="modSp ord">
        <pc:chgData name="Kristina Keil" userId="e9214bf778986fa5" providerId="LiveId" clId="{A55B586E-F5D6-49A0-AF26-1E47DEBC44E1}" dt="2019-01-22T15:52:07.371" v="125" actId="14100"/>
        <pc:sldMkLst>
          <pc:docMk/>
          <pc:sldMk cId="3916726730" sldId="268"/>
        </pc:sldMkLst>
        <pc:picChg chg="mod">
          <ac:chgData name="Kristina Keil" userId="e9214bf778986fa5" providerId="LiveId" clId="{A55B586E-F5D6-49A0-AF26-1E47DEBC44E1}" dt="2019-01-22T15:52:07.371" v="125" actId="14100"/>
          <ac:picMkLst>
            <pc:docMk/>
            <pc:sldMk cId="3916726730" sldId="268"/>
            <ac:picMk id="4" creationId="{4CF4B1A9-8C5C-4329-A758-EF90A6F921CC}"/>
          </ac:picMkLst>
        </pc:picChg>
      </pc:sldChg>
      <pc:sldChg chg="add">
        <pc:chgData name="Kristina Keil" userId="e9214bf778986fa5" providerId="LiveId" clId="{A55B586E-F5D6-49A0-AF26-1E47DEBC44E1}" dt="2019-01-22T16:08:44.373" v="136"/>
        <pc:sldMkLst>
          <pc:docMk/>
          <pc:sldMk cId="3952926863" sldId="270"/>
        </pc:sldMkLst>
      </pc:sldChg>
      <pc:sldChg chg="modSp">
        <pc:chgData name="Kristina Keil" userId="e9214bf778986fa5" providerId="LiveId" clId="{A55B586E-F5D6-49A0-AF26-1E47DEBC44E1}" dt="2019-01-22T15:18:45.101" v="101" actId="14100"/>
        <pc:sldMkLst>
          <pc:docMk/>
          <pc:sldMk cId="3886889033" sldId="281"/>
        </pc:sldMkLst>
        <pc:picChg chg="mod">
          <ac:chgData name="Kristina Keil" userId="e9214bf778986fa5" providerId="LiveId" clId="{A55B586E-F5D6-49A0-AF26-1E47DEBC44E1}" dt="2019-01-22T15:18:39.197" v="100" actId="14100"/>
          <ac:picMkLst>
            <pc:docMk/>
            <pc:sldMk cId="3886889033" sldId="281"/>
            <ac:picMk id="6" creationId="{2903D0BE-383E-4E71-8B26-620D80B7119E}"/>
          </ac:picMkLst>
        </pc:picChg>
        <pc:picChg chg="mod">
          <ac:chgData name="Kristina Keil" userId="e9214bf778986fa5" providerId="LiveId" clId="{A55B586E-F5D6-49A0-AF26-1E47DEBC44E1}" dt="2019-01-22T15:18:45.101" v="101" actId="14100"/>
          <ac:picMkLst>
            <pc:docMk/>
            <pc:sldMk cId="3886889033" sldId="281"/>
            <ac:picMk id="8" creationId="{5E9979F1-E0DD-4D16-B74C-A1BA9ECAB67E}"/>
          </ac:picMkLst>
        </pc:picChg>
      </pc:sldChg>
      <pc:sldChg chg="modSp">
        <pc:chgData name="Kristina Keil" userId="e9214bf778986fa5" providerId="LiveId" clId="{A55B586E-F5D6-49A0-AF26-1E47DEBC44E1}" dt="2019-01-22T16:00:37.635" v="131" actId="1036"/>
        <pc:sldMkLst>
          <pc:docMk/>
          <pc:sldMk cId="2216501395" sldId="284"/>
        </pc:sldMkLst>
        <pc:picChg chg="mod">
          <ac:chgData name="Kristina Keil" userId="e9214bf778986fa5" providerId="LiveId" clId="{A55B586E-F5D6-49A0-AF26-1E47DEBC44E1}" dt="2019-01-22T16:00:37.635" v="131" actId="1036"/>
          <ac:picMkLst>
            <pc:docMk/>
            <pc:sldMk cId="2216501395" sldId="284"/>
            <ac:picMk id="6" creationId="{2903D0BE-383E-4E71-8B26-620D80B7119E}"/>
          </ac:picMkLst>
        </pc:picChg>
        <pc:picChg chg="mod">
          <ac:chgData name="Kristina Keil" userId="e9214bf778986fa5" providerId="LiveId" clId="{A55B586E-F5D6-49A0-AF26-1E47DEBC44E1}" dt="2019-01-22T15:59:23.280" v="127" actId="14100"/>
          <ac:picMkLst>
            <pc:docMk/>
            <pc:sldMk cId="2216501395" sldId="284"/>
            <ac:picMk id="8" creationId="{5E9979F1-E0DD-4D16-B74C-A1BA9ECAB67E}"/>
          </ac:picMkLst>
        </pc:picChg>
      </pc:sldChg>
      <pc:sldChg chg="add">
        <pc:chgData name="Kristina Keil" userId="e9214bf778986fa5" providerId="LiveId" clId="{A55B586E-F5D6-49A0-AF26-1E47DEBC44E1}" dt="2019-01-22T16:08:44.373" v="136"/>
        <pc:sldMkLst>
          <pc:docMk/>
          <pc:sldMk cId="2289325053" sldId="291"/>
        </pc:sldMkLst>
      </pc:sldChg>
      <pc:sldChg chg="modSp add">
        <pc:chgData name="Kristina Keil" userId="e9214bf778986fa5" providerId="LiveId" clId="{A55B586E-F5D6-49A0-AF26-1E47DEBC44E1}" dt="2019-01-22T16:08:44.804" v="139" actId="27636"/>
        <pc:sldMkLst>
          <pc:docMk/>
          <pc:sldMk cId="2931586510" sldId="294"/>
        </pc:sldMkLst>
        <pc:spChg chg="mod">
          <ac:chgData name="Kristina Keil" userId="e9214bf778986fa5" providerId="LiveId" clId="{A55B586E-F5D6-49A0-AF26-1E47DEBC44E1}" dt="2019-01-22T16:08:44.804" v="139" actId="27636"/>
          <ac:spMkLst>
            <pc:docMk/>
            <pc:sldMk cId="2931586510" sldId="294"/>
            <ac:spMk id="3" creationId="{BB66B649-4A69-4C78-AF8F-5DB4B6A9A599}"/>
          </ac:spMkLst>
        </pc:spChg>
      </pc:sldChg>
      <pc:sldChg chg="addSp delSp modSp add mod setBg">
        <pc:chgData name="Kristina Keil" userId="e9214bf778986fa5" providerId="LiveId" clId="{A55B586E-F5D6-49A0-AF26-1E47DEBC44E1}" dt="2019-01-22T15:15:56.319" v="98" actId="14100"/>
        <pc:sldMkLst>
          <pc:docMk/>
          <pc:sldMk cId="966944833" sldId="333"/>
        </pc:sldMkLst>
        <pc:spChg chg="mod">
          <ac:chgData name="Kristina Keil" userId="e9214bf778986fa5" providerId="LiveId" clId="{A55B586E-F5D6-49A0-AF26-1E47DEBC44E1}" dt="2019-01-22T15:15:56.319" v="98" actId="14100"/>
          <ac:spMkLst>
            <pc:docMk/>
            <pc:sldMk cId="966944833" sldId="333"/>
            <ac:spMk id="2" creationId="{CDEE2F5F-7BBF-45F5-A2D4-B9B82768E742}"/>
          </ac:spMkLst>
        </pc:spChg>
        <pc:spChg chg="add mod">
          <ac:chgData name="Kristina Keil" userId="e9214bf778986fa5" providerId="LiveId" clId="{A55B586E-F5D6-49A0-AF26-1E47DEBC44E1}" dt="2019-01-22T15:15:20.813" v="72" actId="26606"/>
          <ac:spMkLst>
            <pc:docMk/>
            <pc:sldMk cId="966944833" sldId="333"/>
            <ac:spMk id="9" creationId="{A685420D-CDFF-4AC5-8B4D-C87E6074C6B1}"/>
          </ac:spMkLst>
        </pc:spChg>
        <pc:spChg chg="del">
          <ac:chgData name="Kristina Keil" userId="e9214bf778986fa5" providerId="LiveId" clId="{A55B586E-F5D6-49A0-AF26-1E47DEBC44E1}" dt="2019-01-22T15:14:24.613" v="2" actId="931"/>
          <ac:spMkLst>
            <pc:docMk/>
            <pc:sldMk cId="966944833" sldId="333"/>
            <ac:spMk id="41" creationId="{00000000-0000-0000-0000-000000000000}"/>
          </ac:spMkLst>
        </pc:spChg>
        <pc:picChg chg="add del mod">
          <ac:chgData name="Kristina Keil" userId="e9214bf778986fa5" providerId="LiveId" clId="{A55B586E-F5D6-49A0-AF26-1E47DEBC44E1}" dt="2019-01-22T15:14:32.224" v="3" actId="26606"/>
          <ac:picMkLst>
            <pc:docMk/>
            <pc:sldMk cId="966944833" sldId="333"/>
            <ac:picMk id="4" creationId="{B385E563-96A8-4FD8-A0F0-EE1D57030EC4}"/>
          </ac:picMkLst>
        </pc:picChg>
        <pc:picChg chg="add mod">
          <ac:chgData name="Kristina Keil" userId="e9214bf778986fa5" providerId="LiveId" clId="{A55B586E-F5D6-49A0-AF26-1E47DEBC44E1}" dt="2019-01-22T15:15:20.813" v="72" actId="26606"/>
          <ac:picMkLst>
            <pc:docMk/>
            <pc:sldMk cId="966944833" sldId="333"/>
            <ac:picMk id="7" creationId="{B385E563-96A8-4FD8-A0F0-EE1D57030EC4}"/>
          </ac:picMkLst>
        </pc:picChg>
        <pc:picChg chg="del">
          <ac:chgData name="Kristina Keil" userId="e9214bf778986fa5" providerId="LiveId" clId="{A55B586E-F5D6-49A0-AF26-1E47DEBC44E1}" dt="2019-01-22T15:12:32.373" v="1" actId="478"/>
          <ac:picMkLst>
            <pc:docMk/>
            <pc:sldMk cId="966944833" sldId="333"/>
            <ac:picMk id="39" creationId="{8921B982-4B42-4918-9360-B97928B5531E}"/>
          </ac:picMkLst>
        </pc:picChg>
      </pc:sldChg>
      <pc:sldChg chg="delSp modSp add ord delDesignElem">
        <pc:chgData name="Kristina Keil" userId="e9214bf778986fa5" providerId="LiveId" clId="{A55B586E-F5D6-49A0-AF26-1E47DEBC44E1}" dt="2019-01-22T15:53:00.725" v="126"/>
        <pc:sldMkLst>
          <pc:docMk/>
          <pc:sldMk cId="1916839311" sldId="334"/>
        </pc:sldMkLst>
        <pc:spChg chg="mod">
          <ac:chgData name="Kristina Keil" userId="e9214bf778986fa5" providerId="LiveId" clId="{A55B586E-F5D6-49A0-AF26-1E47DEBC44E1}" dt="2019-01-22T15:50:25.376" v="106" actId="27636"/>
          <ac:spMkLst>
            <pc:docMk/>
            <pc:sldMk cId="1916839311" sldId="334"/>
            <ac:spMk id="2" creationId="{00000000-0000-0000-0000-000000000000}"/>
          </ac:spMkLst>
        </pc:spChg>
        <pc:spChg chg="del">
          <ac:chgData name="Kristina Keil" userId="e9214bf778986fa5" providerId="LiveId" clId="{A55B586E-F5D6-49A0-AF26-1E47DEBC44E1}" dt="2019-01-22T15:50:25.277" v="105"/>
          <ac:spMkLst>
            <pc:docMk/>
            <pc:sldMk cId="1916839311" sldId="334"/>
            <ac:spMk id="14" creationId="{00000000-0000-0000-0000-000000000000}"/>
          </ac:spMkLst>
        </pc:spChg>
        <pc:grpChg chg="del">
          <ac:chgData name="Kristina Keil" userId="e9214bf778986fa5" providerId="LiveId" clId="{A55B586E-F5D6-49A0-AF26-1E47DEBC44E1}" dt="2019-01-22T15:50:25.277" v="105"/>
          <ac:grpSpMkLst>
            <pc:docMk/>
            <pc:sldMk cId="1916839311" sldId="334"/>
            <ac:grpSpMk id="10" creationId="{00000000-0000-0000-0000-000000000000}"/>
          </ac:grpSpMkLst>
        </pc:grpChg>
      </pc:sldChg>
      <pc:sldChg chg="delSp modSp add ord delDesignElem">
        <pc:chgData name="Kristina Keil" userId="e9214bf778986fa5" providerId="LiveId" clId="{A55B586E-F5D6-49A0-AF26-1E47DEBC44E1}" dt="2019-01-22T15:51:27.598" v="118" actId="27636"/>
        <pc:sldMkLst>
          <pc:docMk/>
          <pc:sldMk cId="209821188" sldId="335"/>
        </pc:sldMkLst>
        <pc:spChg chg="del">
          <ac:chgData name="Kristina Keil" userId="e9214bf778986fa5" providerId="LiveId" clId="{A55B586E-F5D6-49A0-AF26-1E47DEBC44E1}" dt="2019-01-22T15:50:25.277" v="105"/>
          <ac:spMkLst>
            <pc:docMk/>
            <pc:sldMk cId="209821188" sldId="335"/>
            <ac:spMk id="45" creationId="{00000000-0000-0000-0000-000000000000}"/>
          </ac:spMkLst>
        </pc:spChg>
        <pc:spChg chg="mod">
          <ac:chgData name="Kristina Keil" userId="e9214bf778986fa5" providerId="LiveId" clId="{A55B586E-F5D6-49A0-AF26-1E47DEBC44E1}" dt="2019-01-22T15:51:27.598" v="118" actId="27636"/>
          <ac:spMkLst>
            <pc:docMk/>
            <pc:sldMk cId="209821188" sldId="335"/>
            <ac:spMk id="46" creationId="{00000000-0000-0000-0000-000000000000}"/>
          </ac:spMkLst>
        </pc:spChg>
        <pc:grpChg chg="del">
          <ac:chgData name="Kristina Keil" userId="e9214bf778986fa5" providerId="LiveId" clId="{A55B586E-F5D6-49A0-AF26-1E47DEBC44E1}" dt="2019-01-22T15:50:25.277" v="105"/>
          <ac:grpSpMkLst>
            <pc:docMk/>
            <pc:sldMk cId="209821188" sldId="335"/>
            <ac:grpSpMk id="41" creationId="{00000000-0000-0000-0000-000000000000}"/>
          </ac:grpSpMkLst>
        </pc:grpChg>
      </pc:sldChg>
      <pc:sldChg chg="delSp modSp add ord delDesignElem">
        <pc:chgData name="Kristina Keil" userId="e9214bf778986fa5" providerId="LiveId" clId="{A55B586E-F5D6-49A0-AF26-1E47DEBC44E1}" dt="2019-01-22T15:51:37.283" v="120" actId="207"/>
        <pc:sldMkLst>
          <pc:docMk/>
          <pc:sldMk cId="1526764085" sldId="336"/>
        </pc:sldMkLst>
        <pc:spChg chg="del">
          <ac:chgData name="Kristina Keil" userId="e9214bf778986fa5" providerId="LiveId" clId="{A55B586E-F5D6-49A0-AF26-1E47DEBC44E1}" dt="2019-01-22T15:50:25.277" v="105"/>
          <ac:spMkLst>
            <pc:docMk/>
            <pc:sldMk cId="1526764085" sldId="336"/>
            <ac:spMk id="45" creationId="{00000000-0000-0000-0000-000000000000}"/>
          </ac:spMkLst>
        </pc:spChg>
        <pc:spChg chg="mod">
          <ac:chgData name="Kristina Keil" userId="e9214bf778986fa5" providerId="LiveId" clId="{A55B586E-F5D6-49A0-AF26-1E47DEBC44E1}" dt="2019-01-22T15:51:37.283" v="120" actId="207"/>
          <ac:spMkLst>
            <pc:docMk/>
            <pc:sldMk cId="1526764085" sldId="336"/>
            <ac:spMk id="46" creationId="{00000000-0000-0000-0000-000000000000}"/>
          </ac:spMkLst>
        </pc:spChg>
        <pc:grpChg chg="del">
          <ac:chgData name="Kristina Keil" userId="e9214bf778986fa5" providerId="LiveId" clId="{A55B586E-F5D6-49A0-AF26-1E47DEBC44E1}" dt="2019-01-22T15:50:25.277" v="105"/>
          <ac:grpSpMkLst>
            <pc:docMk/>
            <pc:sldMk cId="1526764085" sldId="336"/>
            <ac:grpSpMk id="41" creationId="{00000000-0000-0000-0000-000000000000}"/>
          </ac:grpSpMkLst>
        </pc:grpChg>
      </pc:sldChg>
      <pc:sldChg chg="modSp add">
        <pc:chgData name="Kristina Keil" userId="e9214bf778986fa5" providerId="LiveId" clId="{A55B586E-F5D6-49A0-AF26-1E47DEBC44E1}" dt="2019-01-22T15:50:25.997" v="109" actId="27636"/>
        <pc:sldMkLst>
          <pc:docMk/>
          <pc:sldMk cId="3177945331" sldId="337"/>
        </pc:sldMkLst>
        <pc:spChg chg="mod">
          <ac:chgData name="Kristina Keil" userId="e9214bf778986fa5" providerId="LiveId" clId="{A55B586E-F5D6-49A0-AF26-1E47DEBC44E1}" dt="2019-01-22T15:50:25.989" v="108" actId="27636"/>
          <ac:spMkLst>
            <pc:docMk/>
            <pc:sldMk cId="3177945331" sldId="337"/>
            <ac:spMk id="2" creationId="{00000000-0000-0000-0000-000000000000}"/>
          </ac:spMkLst>
        </pc:spChg>
        <pc:spChg chg="mod">
          <ac:chgData name="Kristina Keil" userId="e9214bf778986fa5" providerId="LiveId" clId="{A55B586E-F5D6-49A0-AF26-1E47DEBC44E1}" dt="2019-01-22T15:50:25.997" v="109" actId="27636"/>
          <ac:spMkLst>
            <pc:docMk/>
            <pc:sldMk cId="3177945331" sldId="337"/>
            <ac:spMk id="12" creationId="{00000000-0000-0000-0000-000000000000}"/>
          </ac:spMkLst>
        </pc:spChg>
      </pc:sldChg>
      <pc:sldChg chg="modSp add">
        <pc:chgData name="Kristina Keil" userId="e9214bf778986fa5" providerId="LiveId" clId="{A55B586E-F5D6-49A0-AF26-1E47DEBC44E1}" dt="2019-01-22T15:50:26.008" v="111" actId="27636"/>
        <pc:sldMkLst>
          <pc:docMk/>
          <pc:sldMk cId="2599254671" sldId="338"/>
        </pc:sldMkLst>
        <pc:spChg chg="mod">
          <ac:chgData name="Kristina Keil" userId="e9214bf778986fa5" providerId="LiveId" clId="{A55B586E-F5D6-49A0-AF26-1E47DEBC44E1}" dt="2019-01-22T15:50:26.001" v="110" actId="27636"/>
          <ac:spMkLst>
            <pc:docMk/>
            <pc:sldMk cId="2599254671" sldId="338"/>
            <ac:spMk id="2" creationId="{00000000-0000-0000-0000-000000000000}"/>
          </ac:spMkLst>
        </pc:spChg>
        <pc:spChg chg="mod">
          <ac:chgData name="Kristina Keil" userId="e9214bf778986fa5" providerId="LiveId" clId="{A55B586E-F5D6-49A0-AF26-1E47DEBC44E1}" dt="2019-01-22T15:50:26.008" v="111" actId="27636"/>
          <ac:spMkLst>
            <pc:docMk/>
            <pc:sldMk cId="2599254671" sldId="338"/>
            <ac:spMk id="12" creationId="{00000000-0000-0000-0000-000000000000}"/>
          </ac:spMkLst>
        </pc:spChg>
      </pc:sldChg>
      <pc:sldChg chg="modSp add">
        <pc:chgData name="Kristina Keil" userId="e9214bf778986fa5" providerId="LiveId" clId="{A55B586E-F5D6-49A0-AF26-1E47DEBC44E1}" dt="2019-01-22T15:50:26.019" v="113" actId="27636"/>
        <pc:sldMkLst>
          <pc:docMk/>
          <pc:sldMk cId="228030231" sldId="339"/>
        </pc:sldMkLst>
        <pc:spChg chg="mod">
          <ac:chgData name="Kristina Keil" userId="e9214bf778986fa5" providerId="LiveId" clId="{A55B586E-F5D6-49A0-AF26-1E47DEBC44E1}" dt="2019-01-22T15:50:26.013" v="112" actId="27636"/>
          <ac:spMkLst>
            <pc:docMk/>
            <pc:sldMk cId="228030231" sldId="339"/>
            <ac:spMk id="2" creationId="{00000000-0000-0000-0000-000000000000}"/>
          </ac:spMkLst>
        </pc:spChg>
        <pc:spChg chg="mod">
          <ac:chgData name="Kristina Keil" userId="e9214bf778986fa5" providerId="LiveId" clId="{A55B586E-F5D6-49A0-AF26-1E47DEBC44E1}" dt="2019-01-22T15:50:26.019" v="113" actId="27636"/>
          <ac:spMkLst>
            <pc:docMk/>
            <pc:sldMk cId="228030231" sldId="339"/>
            <ac:spMk id="12" creationId="{00000000-0000-0000-0000-000000000000}"/>
          </ac:spMkLst>
        </pc:spChg>
      </pc:sldChg>
      <pc:sldChg chg="modSp add">
        <pc:chgData name="Kristina Keil" userId="e9214bf778986fa5" providerId="LiveId" clId="{A55B586E-F5D6-49A0-AF26-1E47DEBC44E1}" dt="2019-01-22T16:09:20.503" v="142" actId="20577"/>
        <pc:sldMkLst>
          <pc:docMk/>
          <pc:sldMk cId="883570610" sldId="340"/>
        </pc:sldMkLst>
        <pc:spChg chg="mod">
          <ac:chgData name="Kristina Keil" userId="e9214bf778986fa5" providerId="LiveId" clId="{A55B586E-F5D6-49A0-AF26-1E47DEBC44E1}" dt="2019-01-22T16:09:20.503" v="142" actId="20577"/>
          <ac:spMkLst>
            <pc:docMk/>
            <pc:sldMk cId="883570610" sldId="340"/>
            <ac:spMk id="2" creationId="{2F466B42-40CA-424A-9493-D7E05C19A654}"/>
          </ac:spMkLst>
        </pc:spChg>
      </pc:sldChg>
      <pc:sldChg chg="modSp add">
        <pc:chgData name="Kristina Keil" userId="e9214bf778986fa5" providerId="LiveId" clId="{A55B586E-F5D6-49A0-AF26-1E47DEBC44E1}" dt="2019-01-22T16:08:44.677" v="137" actId="27636"/>
        <pc:sldMkLst>
          <pc:docMk/>
          <pc:sldMk cId="941054814" sldId="341"/>
        </pc:sldMkLst>
        <pc:spChg chg="mod">
          <ac:chgData name="Kristina Keil" userId="e9214bf778986fa5" providerId="LiveId" clId="{A55B586E-F5D6-49A0-AF26-1E47DEBC44E1}" dt="2019-01-22T16:08:44.677" v="137" actId="27636"/>
          <ac:spMkLst>
            <pc:docMk/>
            <pc:sldMk cId="941054814" sldId="341"/>
            <ac:spMk id="3" creationId="{23007895-A49F-4E04-9896-51B486D1C6AC}"/>
          </ac:spMkLst>
        </pc:spChg>
      </pc:sldChg>
      <pc:sldChg chg="modSp add">
        <pc:chgData name="Kristina Keil" userId="e9214bf778986fa5" providerId="LiveId" clId="{A55B586E-F5D6-49A0-AF26-1E47DEBC44E1}" dt="2019-01-22T16:08:44.720" v="138" actId="27636"/>
        <pc:sldMkLst>
          <pc:docMk/>
          <pc:sldMk cId="3000164660" sldId="342"/>
        </pc:sldMkLst>
        <pc:spChg chg="mod">
          <ac:chgData name="Kristina Keil" userId="e9214bf778986fa5" providerId="LiveId" clId="{A55B586E-F5D6-49A0-AF26-1E47DEBC44E1}" dt="2019-01-22T16:08:44.720" v="138" actId="27636"/>
          <ac:spMkLst>
            <pc:docMk/>
            <pc:sldMk cId="3000164660" sldId="342"/>
            <ac:spMk id="3" creationId="{23007895-A49F-4E04-9896-51B486D1C6AC}"/>
          </ac:spMkLst>
        </pc:spChg>
      </pc:sldChg>
      <pc:sldChg chg="add">
        <pc:chgData name="Kristina Keil" userId="e9214bf778986fa5" providerId="LiveId" clId="{A55B586E-F5D6-49A0-AF26-1E47DEBC44E1}" dt="2019-01-22T16:08:44.373" v="136"/>
        <pc:sldMkLst>
          <pc:docMk/>
          <pc:sldMk cId="435091635" sldId="343"/>
        </pc:sldMkLst>
      </pc:sldChg>
      <pc:sldChg chg="add">
        <pc:chgData name="Kristina Keil" userId="e9214bf778986fa5" providerId="LiveId" clId="{A55B586E-F5D6-49A0-AF26-1E47DEBC44E1}" dt="2019-01-22T16:08:44.373" v="136"/>
        <pc:sldMkLst>
          <pc:docMk/>
          <pc:sldMk cId="2903109511" sldId="344"/>
        </pc:sldMkLst>
      </pc:sldChg>
      <pc:sldChg chg="add">
        <pc:chgData name="Kristina Keil" userId="e9214bf778986fa5" providerId="LiveId" clId="{A55B586E-F5D6-49A0-AF26-1E47DEBC44E1}" dt="2019-01-22T16:08:44.373" v="136"/>
        <pc:sldMkLst>
          <pc:docMk/>
          <pc:sldMk cId="4074822828" sldId="345"/>
        </pc:sldMkLst>
      </pc:sldChg>
      <pc:sldChg chg="add">
        <pc:chgData name="Kristina Keil" userId="e9214bf778986fa5" providerId="LiveId" clId="{A55B586E-F5D6-49A0-AF26-1E47DEBC44E1}" dt="2019-01-22T16:08:44.373" v="136"/>
        <pc:sldMkLst>
          <pc:docMk/>
          <pc:sldMk cId="4023848576" sldId="346"/>
        </pc:sldMkLst>
      </pc:sldChg>
      <pc:sldChg chg="add">
        <pc:chgData name="Kristina Keil" userId="e9214bf778986fa5" providerId="LiveId" clId="{A55B586E-F5D6-49A0-AF26-1E47DEBC44E1}" dt="2019-01-22T16:08:44.373" v="136"/>
        <pc:sldMkLst>
          <pc:docMk/>
          <pc:sldMk cId="1771394635" sldId="347"/>
        </pc:sldMkLst>
      </pc:sldChg>
      <pc:sldChg chg="add">
        <pc:chgData name="Kristina Keil" userId="e9214bf778986fa5" providerId="LiveId" clId="{A55B586E-F5D6-49A0-AF26-1E47DEBC44E1}" dt="2019-01-22T16:08:44.373" v="136"/>
        <pc:sldMkLst>
          <pc:docMk/>
          <pc:sldMk cId="1052149052" sldId="348"/>
        </pc:sldMkLst>
      </pc:sldChg>
      <pc:sldChg chg="add">
        <pc:chgData name="Kristina Keil" userId="e9214bf778986fa5" providerId="LiveId" clId="{A55B586E-F5D6-49A0-AF26-1E47DEBC44E1}" dt="2019-01-22T16:08:44.373" v="136"/>
        <pc:sldMkLst>
          <pc:docMk/>
          <pc:sldMk cId="94907029" sldId="349"/>
        </pc:sldMkLst>
      </pc:sldChg>
      <pc:sldChg chg="add">
        <pc:chgData name="Kristina Keil" userId="e9214bf778986fa5" providerId="LiveId" clId="{A55B586E-F5D6-49A0-AF26-1E47DEBC44E1}" dt="2019-01-22T16:08:44.373" v="136"/>
        <pc:sldMkLst>
          <pc:docMk/>
          <pc:sldMk cId="4179817779" sldId="350"/>
        </pc:sldMkLst>
      </pc:sldChg>
      <pc:sldChg chg="add">
        <pc:chgData name="Kristina Keil" userId="e9214bf778986fa5" providerId="LiveId" clId="{A55B586E-F5D6-49A0-AF26-1E47DEBC44E1}" dt="2019-01-22T16:08:44.373" v="136"/>
        <pc:sldMkLst>
          <pc:docMk/>
          <pc:sldMk cId="33397317" sldId="351"/>
        </pc:sldMkLst>
      </pc:sldChg>
      <pc:sldChg chg="add">
        <pc:chgData name="Kristina Keil" userId="e9214bf778986fa5" providerId="LiveId" clId="{A55B586E-F5D6-49A0-AF26-1E47DEBC44E1}" dt="2019-01-22T16:08:44.373" v="136"/>
        <pc:sldMkLst>
          <pc:docMk/>
          <pc:sldMk cId="1304164908" sldId="352"/>
        </pc:sldMkLst>
      </pc:sldChg>
      <pc:sldChg chg="add">
        <pc:chgData name="Kristina Keil" userId="e9214bf778986fa5" providerId="LiveId" clId="{A55B586E-F5D6-49A0-AF26-1E47DEBC44E1}" dt="2019-01-22T16:08:44.373" v="136"/>
        <pc:sldMkLst>
          <pc:docMk/>
          <pc:sldMk cId="4283760369" sldId="353"/>
        </pc:sldMkLst>
      </pc:sldChg>
      <pc:sldChg chg="add">
        <pc:chgData name="Kristina Keil" userId="e9214bf778986fa5" providerId="LiveId" clId="{A55B586E-F5D6-49A0-AF26-1E47DEBC44E1}" dt="2019-01-22T16:08:44.373" v="136"/>
        <pc:sldMkLst>
          <pc:docMk/>
          <pc:sldMk cId="3555609091" sldId="354"/>
        </pc:sldMkLst>
      </pc:sldChg>
      <pc:sldChg chg="add">
        <pc:chgData name="Kristina Keil" userId="e9214bf778986fa5" providerId="LiveId" clId="{A55B586E-F5D6-49A0-AF26-1E47DEBC44E1}" dt="2019-01-22T16:08:44.373" v="136"/>
        <pc:sldMkLst>
          <pc:docMk/>
          <pc:sldMk cId="1331489743" sldId="355"/>
        </pc:sldMkLst>
      </pc:sldChg>
      <pc:sldChg chg="add">
        <pc:chgData name="Kristina Keil" userId="e9214bf778986fa5" providerId="LiveId" clId="{A55B586E-F5D6-49A0-AF26-1E47DEBC44E1}" dt="2019-01-22T16:08:44.373" v="136"/>
        <pc:sldMkLst>
          <pc:docMk/>
          <pc:sldMk cId="3476933950" sldId="356"/>
        </pc:sldMkLst>
      </pc:sldChg>
      <pc:sldChg chg="add">
        <pc:chgData name="Kristina Keil" userId="e9214bf778986fa5" providerId="LiveId" clId="{A55B586E-F5D6-49A0-AF26-1E47DEBC44E1}" dt="2019-01-22T16:08:44.373" v="136"/>
        <pc:sldMkLst>
          <pc:docMk/>
          <pc:sldMk cId="1602210931" sldId="357"/>
        </pc:sldMkLst>
      </pc:sldChg>
      <pc:sldChg chg="add">
        <pc:chgData name="Kristina Keil" userId="e9214bf778986fa5" providerId="LiveId" clId="{A55B586E-F5D6-49A0-AF26-1E47DEBC44E1}" dt="2019-01-22T16:08:44.373" v="136"/>
        <pc:sldMkLst>
          <pc:docMk/>
          <pc:sldMk cId="3965763633" sldId="358"/>
        </pc:sldMkLst>
      </pc:sldChg>
      <pc:sldChg chg="add">
        <pc:chgData name="Kristina Keil" userId="e9214bf778986fa5" providerId="LiveId" clId="{A55B586E-F5D6-49A0-AF26-1E47DEBC44E1}" dt="2019-01-22T16:08:44.373" v="136"/>
        <pc:sldMkLst>
          <pc:docMk/>
          <pc:sldMk cId="3517969193" sldId="359"/>
        </pc:sldMkLst>
      </pc:sldChg>
      <pc:sldChg chg="add">
        <pc:chgData name="Kristina Keil" userId="e9214bf778986fa5" providerId="LiveId" clId="{A55B586E-F5D6-49A0-AF26-1E47DEBC44E1}" dt="2019-01-22T16:08:44.373" v="136"/>
        <pc:sldMkLst>
          <pc:docMk/>
          <pc:sldMk cId="1647709927" sldId="360"/>
        </pc:sldMkLst>
      </pc:sldChg>
      <pc:sldChg chg="add">
        <pc:chgData name="Kristina Keil" userId="e9214bf778986fa5" providerId="LiveId" clId="{A55B586E-F5D6-49A0-AF26-1E47DEBC44E1}" dt="2019-01-22T16:08:44.373" v="136"/>
        <pc:sldMkLst>
          <pc:docMk/>
          <pc:sldMk cId="256067291" sldId="361"/>
        </pc:sldMkLst>
      </pc:sldChg>
      <pc:sldChg chg="add">
        <pc:chgData name="Kristina Keil" userId="e9214bf778986fa5" providerId="LiveId" clId="{A55B586E-F5D6-49A0-AF26-1E47DEBC44E1}" dt="2019-01-22T16:08:44.373" v="136"/>
        <pc:sldMkLst>
          <pc:docMk/>
          <pc:sldMk cId="3769062139" sldId="362"/>
        </pc:sldMkLst>
      </pc:sldChg>
      <pc:sldChg chg="add">
        <pc:chgData name="Kristina Keil" userId="e9214bf778986fa5" providerId="LiveId" clId="{A55B586E-F5D6-49A0-AF26-1E47DEBC44E1}" dt="2019-01-22T16:08:44.373" v="136"/>
        <pc:sldMkLst>
          <pc:docMk/>
          <pc:sldMk cId="1451068184" sldId="363"/>
        </pc:sldMkLst>
      </pc:sldChg>
      <pc:sldChg chg="add">
        <pc:chgData name="Kristina Keil" userId="e9214bf778986fa5" providerId="LiveId" clId="{A55B586E-F5D6-49A0-AF26-1E47DEBC44E1}" dt="2019-01-22T16:08:44.373" v="136"/>
        <pc:sldMkLst>
          <pc:docMk/>
          <pc:sldMk cId="4226368464" sldId="364"/>
        </pc:sldMkLst>
      </pc:sldChg>
      <pc:sldChg chg="add">
        <pc:chgData name="Kristina Keil" userId="e9214bf778986fa5" providerId="LiveId" clId="{A55B586E-F5D6-49A0-AF26-1E47DEBC44E1}" dt="2019-01-22T16:08:44.373" v="136"/>
        <pc:sldMkLst>
          <pc:docMk/>
          <pc:sldMk cId="2263821232" sldId="365"/>
        </pc:sldMkLst>
      </pc:sldChg>
      <pc:sldChg chg="add">
        <pc:chgData name="Kristina Keil" userId="e9214bf778986fa5" providerId="LiveId" clId="{A55B586E-F5D6-49A0-AF26-1E47DEBC44E1}" dt="2019-01-22T16:08:44.373" v="136"/>
        <pc:sldMkLst>
          <pc:docMk/>
          <pc:sldMk cId="518439514" sldId="366"/>
        </pc:sldMkLst>
      </pc:sldChg>
      <pc:sldChg chg="add">
        <pc:chgData name="Kristina Keil" userId="e9214bf778986fa5" providerId="LiveId" clId="{A55B586E-F5D6-49A0-AF26-1E47DEBC44E1}" dt="2019-01-22T16:08:44.373" v="136"/>
        <pc:sldMkLst>
          <pc:docMk/>
          <pc:sldMk cId="2654050253" sldId="367"/>
        </pc:sldMkLst>
      </pc:sldChg>
      <pc:sldChg chg="add">
        <pc:chgData name="Kristina Keil" userId="e9214bf778986fa5" providerId="LiveId" clId="{A55B586E-F5D6-49A0-AF26-1E47DEBC44E1}" dt="2019-01-22T16:08:44.373" v="136"/>
        <pc:sldMkLst>
          <pc:docMk/>
          <pc:sldMk cId="3416968735" sldId="368"/>
        </pc:sldMkLst>
      </pc:sldChg>
      <pc:sldChg chg="add">
        <pc:chgData name="Kristina Keil" userId="e9214bf778986fa5" providerId="LiveId" clId="{A55B586E-F5D6-49A0-AF26-1E47DEBC44E1}" dt="2019-01-22T16:08:44.373" v="136"/>
        <pc:sldMkLst>
          <pc:docMk/>
          <pc:sldMk cId="715810363" sldId="369"/>
        </pc:sldMkLst>
      </pc:sldChg>
      <pc:sldChg chg="add">
        <pc:chgData name="Kristina Keil" userId="e9214bf778986fa5" providerId="LiveId" clId="{A55B586E-F5D6-49A0-AF26-1E47DEBC44E1}" dt="2019-01-22T16:08:44.373" v="136"/>
        <pc:sldMkLst>
          <pc:docMk/>
          <pc:sldMk cId="1415257833" sldId="370"/>
        </pc:sldMkLst>
      </pc:sldChg>
      <pc:sldChg chg="add">
        <pc:chgData name="Kristina Keil" userId="e9214bf778986fa5" providerId="LiveId" clId="{A55B586E-F5D6-49A0-AF26-1E47DEBC44E1}" dt="2019-01-22T16:08:44.373" v="136"/>
        <pc:sldMkLst>
          <pc:docMk/>
          <pc:sldMk cId="645049782" sldId="371"/>
        </pc:sldMkLst>
      </pc:sldChg>
      <pc:sldChg chg="add">
        <pc:chgData name="Kristina Keil" userId="e9214bf778986fa5" providerId="LiveId" clId="{A55B586E-F5D6-49A0-AF26-1E47DEBC44E1}" dt="2019-01-22T16:08:44.373" v="136"/>
        <pc:sldMkLst>
          <pc:docMk/>
          <pc:sldMk cId="1434041425" sldId="372"/>
        </pc:sldMkLst>
      </pc:sldChg>
      <pc:sldChg chg="add">
        <pc:chgData name="Kristina Keil" userId="e9214bf778986fa5" providerId="LiveId" clId="{A55B586E-F5D6-49A0-AF26-1E47DEBC44E1}" dt="2019-01-22T16:08:44.373" v="136"/>
        <pc:sldMkLst>
          <pc:docMk/>
          <pc:sldMk cId="91192563" sldId="373"/>
        </pc:sldMkLst>
      </pc:sldChg>
      <pc:sldChg chg="add">
        <pc:chgData name="Kristina Keil" userId="e9214bf778986fa5" providerId="LiveId" clId="{A55B586E-F5D6-49A0-AF26-1E47DEBC44E1}" dt="2019-01-22T16:08:44.373" v="136"/>
        <pc:sldMkLst>
          <pc:docMk/>
          <pc:sldMk cId="2916085103" sldId="374"/>
        </pc:sldMkLst>
      </pc:sldChg>
      <pc:sldChg chg="add">
        <pc:chgData name="Kristina Keil" userId="e9214bf778986fa5" providerId="LiveId" clId="{A55B586E-F5D6-49A0-AF26-1E47DEBC44E1}" dt="2019-01-22T16:08:44.373" v="136"/>
        <pc:sldMkLst>
          <pc:docMk/>
          <pc:sldMk cId="1658703207" sldId="375"/>
        </pc:sldMkLst>
      </pc:sldChg>
      <pc:sldChg chg="add">
        <pc:chgData name="Kristina Keil" userId="e9214bf778986fa5" providerId="LiveId" clId="{A55B586E-F5D6-49A0-AF26-1E47DEBC44E1}" dt="2019-01-22T16:08:44.373" v="136"/>
        <pc:sldMkLst>
          <pc:docMk/>
          <pc:sldMk cId="3086559918" sldId="376"/>
        </pc:sldMkLst>
      </pc:sldChg>
      <pc:sldChg chg="modSp add">
        <pc:chgData name="Kristina Keil" userId="e9214bf778986fa5" providerId="LiveId" clId="{A55B586E-F5D6-49A0-AF26-1E47DEBC44E1}" dt="2019-01-22T16:08:44.815" v="140" actId="27636"/>
        <pc:sldMkLst>
          <pc:docMk/>
          <pc:sldMk cId="2466964182" sldId="377"/>
        </pc:sldMkLst>
        <pc:spChg chg="mod">
          <ac:chgData name="Kristina Keil" userId="e9214bf778986fa5" providerId="LiveId" clId="{A55B586E-F5D6-49A0-AF26-1E47DEBC44E1}" dt="2019-01-22T16:08:44.815" v="140" actId="27636"/>
          <ac:spMkLst>
            <pc:docMk/>
            <pc:sldMk cId="2466964182" sldId="377"/>
            <ac:spMk id="3" creationId="{BB66B649-4A69-4C78-AF8F-5DB4B6A9A599}"/>
          </ac:spMkLst>
        </pc:spChg>
      </pc:sldChg>
      <pc:sldChg chg="add">
        <pc:chgData name="Kristina Keil" userId="e9214bf778986fa5" providerId="LiveId" clId="{A55B586E-F5D6-49A0-AF26-1E47DEBC44E1}" dt="2019-01-22T16:08:44.373" v="136"/>
        <pc:sldMkLst>
          <pc:docMk/>
          <pc:sldMk cId="2952378559" sldId="378"/>
        </pc:sldMkLst>
      </pc:sldChg>
      <pc:sldChg chg="add">
        <pc:chgData name="Kristina Keil" userId="e9214bf778986fa5" providerId="LiveId" clId="{A55B586E-F5D6-49A0-AF26-1E47DEBC44E1}" dt="2019-01-22T16:08:44.373" v="136"/>
        <pc:sldMkLst>
          <pc:docMk/>
          <pc:sldMk cId="1492089530" sldId="379"/>
        </pc:sldMkLst>
      </pc:sldChg>
      <pc:sldChg chg="add">
        <pc:chgData name="Kristina Keil" userId="e9214bf778986fa5" providerId="LiveId" clId="{A55B586E-F5D6-49A0-AF26-1E47DEBC44E1}" dt="2019-01-22T16:08:44.373" v="136"/>
        <pc:sldMkLst>
          <pc:docMk/>
          <pc:sldMk cId="3521842862" sldId="380"/>
        </pc:sldMkLst>
      </pc:sldChg>
      <pc:sldChg chg="delSp add setBg delDesignElem">
        <pc:chgData name="Kristina Keil" userId="e9214bf778986fa5" providerId="LiveId" clId="{A55B586E-F5D6-49A0-AF26-1E47DEBC44E1}" dt="2019-01-22T16:08:44.373" v="136"/>
        <pc:sldMkLst>
          <pc:docMk/>
          <pc:sldMk cId="2964917164" sldId="381"/>
        </pc:sldMkLst>
        <pc:spChg chg="del">
          <ac:chgData name="Kristina Keil" userId="e9214bf778986fa5" providerId="LiveId" clId="{A55B586E-F5D6-49A0-AF26-1E47DEBC44E1}" dt="2019-01-22T16:08:44.373" v="136"/>
          <ac:spMkLst>
            <pc:docMk/>
            <pc:sldMk cId="2964917164" sldId="381"/>
            <ac:spMk id="7" creationId="{3666C606-F808-48E4-9712-E0DBC3131AAD}"/>
          </ac:spMkLst>
        </pc:spChg>
        <pc:spChg chg="del">
          <ac:chgData name="Kristina Keil" userId="e9214bf778986fa5" providerId="LiveId" clId="{A55B586E-F5D6-49A0-AF26-1E47DEBC44E1}" dt="2019-01-22T16:08:44.373" v="136"/>
          <ac:spMkLst>
            <pc:docMk/>
            <pc:sldMk cId="2964917164" sldId="381"/>
            <ac:spMk id="8" creationId="{D53C7511-5C4B-49F2-9293-ABA92108D6F4}"/>
          </ac:spMkLst>
        </pc:spChg>
        <pc:spChg chg="del">
          <ac:chgData name="Kristina Keil" userId="e9214bf778986fa5" providerId="LiveId" clId="{A55B586E-F5D6-49A0-AF26-1E47DEBC44E1}" dt="2019-01-22T16:08:44.373" v="136"/>
          <ac:spMkLst>
            <pc:docMk/>
            <pc:sldMk cId="2964917164" sldId="381"/>
            <ac:spMk id="11" creationId="{DE43C4C2-EE74-4F25-A574-5D0AB6ED0E47}"/>
          </ac:spMkLst>
        </pc:spChg>
        <pc:picChg chg="del">
          <ac:chgData name="Kristina Keil" userId="e9214bf778986fa5" providerId="LiveId" clId="{A55B586E-F5D6-49A0-AF26-1E47DEBC44E1}" dt="2019-01-22T16:08:44.373" v="136"/>
          <ac:picMkLst>
            <pc:docMk/>
            <pc:sldMk cId="2964917164" sldId="381"/>
            <ac:picMk id="9" creationId="{663C6984-5246-446C-81C5-800EE68D383D}"/>
          </ac:picMkLst>
        </pc:picChg>
      </pc:sldChg>
      <pc:sldChg chg="delSp add setBg delDesignElem">
        <pc:chgData name="Kristina Keil" userId="e9214bf778986fa5" providerId="LiveId" clId="{A55B586E-F5D6-49A0-AF26-1E47DEBC44E1}" dt="2019-01-22T16:08:44.373" v="136"/>
        <pc:sldMkLst>
          <pc:docMk/>
          <pc:sldMk cId="305718749" sldId="382"/>
        </pc:sldMkLst>
        <pc:spChg chg="del">
          <ac:chgData name="Kristina Keil" userId="e9214bf778986fa5" providerId="LiveId" clId="{A55B586E-F5D6-49A0-AF26-1E47DEBC44E1}" dt="2019-01-22T16:08:44.373" v="136"/>
          <ac:spMkLst>
            <pc:docMk/>
            <pc:sldMk cId="305718749" sldId="382"/>
            <ac:spMk id="10" creationId="{3666C606-F808-48E4-9712-E0DBC3131AAD}"/>
          </ac:spMkLst>
        </pc:spChg>
        <pc:spChg chg="del">
          <ac:chgData name="Kristina Keil" userId="e9214bf778986fa5" providerId="LiveId" clId="{A55B586E-F5D6-49A0-AF26-1E47DEBC44E1}" dt="2019-01-22T16:08:44.373" v="136"/>
          <ac:spMkLst>
            <pc:docMk/>
            <pc:sldMk cId="305718749" sldId="382"/>
            <ac:spMk id="12" creationId="{D53C7511-5C4B-49F2-9293-ABA92108D6F4}"/>
          </ac:spMkLst>
        </pc:spChg>
        <pc:spChg chg="del">
          <ac:chgData name="Kristina Keil" userId="e9214bf778986fa5" providerId="LiveId" clId="{A55B586E-F5D6-49A0-AF26-1E47DEBC44E1}" dt="2019-01-22T16:08:44.373" v="136"/>
          <ac:spMkLst>
            <pc:docMk/>
            <pc:sldMk cId="305718749" sldId="382"/>
            <ac:spMk id="16" creationId="{DE43C4C2-EE74-4F25-A574-5D0AB6ED0E47}"/>
          </ac:spMkLst>
        </pc:spChg>
        <pc:picChg chg="del">
          <ac:chgData name="Kristina Keil" userId="e9214bf778986fa5" providerId="LiveId" clId="{A55B586E-F5D6-49A0-AF26-1E47DEBC44E1}" dt="2019-01-22T16:08:44.373" v="136"/>
          <ac:picMkLst>
            <pc:docMk/>
            <pc:sldMk cId="305718749" sldId="382"/>
            <ac:picMk id="14" creationId="{663C6984-5246-446C-81C5-800EE68D383D}"/>
          </ac:picMkLst>
        </pc:picChg>
      </pc:sldChg>
      <pc:sldChg chg="delSp add setBg delDesignElem">
        <pc:chgData name="Kristina Keil" userId="e9214bf778986fa5" providerId="LiveId" clId="{A55B586E-F5D6-49A0-AF26-1E47DEBC44E1}" dt="2019-01-22T16:08:44.373" v="136"/>
        <pc:sldMkLst>
          <pc:docMk/>
          <pc:sldMk cId="2807914457" sldId="383"/>
        </pc:sldMkLst>
        <pc:spChg chg="del">
          <ac:chgData name="Kristina Keil" userId="e9214bf778986fa5" providerId="LiveId" clId="{A55B586E-F5D6-49A0-AF26-1E47DEBC44E1}" dt="2019-01-22T16:08:44.373" v="136"/>
          <ac:spMkLst>
            <pc:docMk/>
            <pc:sldMk cId="2807914457" sldId="383"/>
            <ac:spMk id="16" creationId="{3666C606-F808-48E4-9712-E0DBC3131AAD}"/>
          </ac:spMkLst>
        </pc:spChg>
        <pc:spChg chg="del">
          <ac:chgData name="Kristina Keil" userId="e9214bf778986fa5" providerId="LiveId" clId="{A55B586E-F5D6-49A0-AF26-1E47DEBC44E1}" dt="2019-01-22T16:08:44.373" v="136"/>
          <ac:spMkLst>
            <pc:docMk/>
            <pc:sldMk cId="2807914457" sldId="383"/>
            <ac:spMk id="18" creationId="{D53C7511-5C4B-49F2-9293-ABA92108D6F4}"/>
          </ac:spMkLst>
        </pc:spChg>
        <pc:spChg chg="del">
          <ac:chgData name="Kristina Keil" userId="e9214bf778986fa5" providerId="LiveId" clId="{A55B586E-F5D6-49A0-AF26-1E47DEBC44E1}" dt="2019-01-22T16:08:44.373" v="136"/>
          <ac:spMkLst>
            <pc:docMk/>
            <pc:sldMk cId="2807914457" sldId="383"/>
            <ac:spMk id="22" creationId="{DE43C4C2-EE74-4F25-A574-5D0AB6ED0E47}"/>
          </ac:spMkLst>
        </pc:spChg>
        <pc:picChg chg="del">
          <ac:chgData name="Kristina Keil" userId="e9214bf778986fa5" providerId="LiveId" clId="{A55B586E-F5D6-49A0-AF26-1E47DEBC44E1}" dt="2019-01-22T16:08:44.373" v="136"/>
          <ac:picMkLst>
            <pc:docMk/>
            <pc:sldMk cId="2807914457" sldId="383"/>
            <ac:picMk id="20" creationId="{663C6984-5246-446C-81C5-800EE68D383D}"/>
          </ac:picMkLst>
        </pc:picChg>
      </pc:sldChg>
      <pc:sldChg chg="delSp modSp add setBg delDesignElem">
        <pc:chgData name="Kristina Keil" userId="e9214bf778986fa5" providerId="LiveId" clId="{A55B586E-F5D6-49A0-AF26-1E47DEBC44E1}" dt="2019-01-22T16:11:58.941" v="144" actId="14100"/>
        <pc:sldMkLst>
          <pc:docMk/>
          <pc:sldMk cId="3808113330" sldId="384"/>
        </pc:sldMkLst>
        <pc:spChg chg="mod">
          <ac:chgData name="Kristina Keil" userId="e9214bf778986fa5" providerId="LiveId" clId="{A55B586E-F5D6-49A0-AF26-1E47DEBC44E1}" dt="2019-01-22T16:11:58.941" v="144" actId="14100"/>
          <ac:spMkLst>
            <pc:docMk/>
            <pc:sldMk cId="3808113330" sldId="384"/>
            <ac:spMk id="2" creationId="{4114C676-ADF3-4164-B939-B9064E003AF7}"/>
          </ac:spMkLst>
        </pc:spChg>
        <pc:spChg chg="del">
          <ac:chgData name="Kristina Keil" userId="e9214bf778986fa5" providerId="LiveId" clId="{A55B586E-F5D6-49A0-AF26-1E47DEBC44E1}" dt="2019-01-22T16:08:44.373" v="136"/>
          <ac:spMkLst>
            <pc:docMk/>
            <pc:sldMk cId="3808113330" sldId="384"/>
            <ac:spMk id="27" creationId="{0F80BA6A-9E4C-4A53-9C2E-FFC66DF85242}"/>
          </ac:spMkLst>
        </pc:spChg>
        <pc:spChg chg="del">
          <ac:chgData name="Kristina Keil" userId="e9214bf778986fa5" providerId="LiveId" clId="{A55B586E-F5D6-49A0-AF26-1E47DEBC44E1}" dt="2019-01-22T16:08:44.373" v="136"/>
          <ac:spMkLst>
            <pc:docMk/>
            <pc:sldMk cId="3808113330" sldId="384"/>
            <ac:spMk id="29" creationId="{331A6988-4CC3-42CD-9431-EDE8BA82AF35}"/>
          </ac:spMkLst>
        </pc:spChg>
      </pc:sldChg>
      <pc:sldChg chg="add">
        <pc:chgData name="Kristina Keil" userId="e9214bf778986fa5" providerId="LiveId" clId="{A55B586E-F5D6-49A0-AF26-1E47DEBC44E1}" dt="2019-01-22T16:18:58.748" v="145"/>
        <pc:sldMkLst>
          <pc:docMk/>
          <pc:sldMk cId="1062814108" sldId="385"/>
        </pc:sldMkLst>
      </pc:sldChg>
    </pc:docChg>
  </pc:docChgLst>
  <pc:docChgLst>
    <pc:chgData name="Kristina Keil" userId="e9214bf778986fa5" providerId="LiveId" clId="{0AD04F88-FDEB-4CB0-B4F1-4F54D906D9A8}"/>
  </pc:docChgLst>
  <pc:docChgLst>
    <pc:chgData name="Kristina Keil" userId="e9214bf778986fa5" providerId="LiveId" clId="{9ED0EA92-6DD5-495F-8C4E-5B40883B7AA1}"/>
  </pc:docChgLst>
  <pc:docChgLst>
    <pc:chgData name="Kristina Keil" userId="e9214bf778986fa5" providerId="LiveId" clId="{423A4833-FD18-42ED-98B8-4A7942D1F001}"/>
  </pc:docChgLst>
  <pc:docChgLst>
    <pc:chgData name="Kristina Keil" userId="e9214bf778986fa5" providerId="LiveId" clId="{A76D5E47-AA32-42A4-A1D4-0D9C944E77B1}"/>
  </pc:docChgLst>
</pc:chgInfo>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AA11CC-E61A-40C1-BAF7-E2CCCCD8AAC1}" type="doc">
      <dgm:prSet loTypeId="urn:microsoft.com/office/officeart/2016/7/layout/BasicProcessNew" loCatId="process" qsTypeId="urn:microsoft.com/office/officeart/2005/8/quickstyle/simple4" qsCatId="simple" csTypeId="urn:microsoft.com/office/officeart/2005/8/colors/ColorSchemeForSuggestions" csCatId="other" phldr="1"/>
      <dgm:spPr/>
      <dgm:t>
        <a:bodyPr/>
        <a:lstStyle/>
        <a:p>
          <a:endParaRPr lang="en-US"/>
        </a:p>
      </dgm:t>
    </dgm:pt>
    <dgm:pt modelId="{582E0403-6B36-4983-8498-8AE418704782}">
      <dgm:prSet/>
      <dgm:spPr/>
      <dgm:t>
        <a:bodyPr/>
        <a:lstStyle/>
        <a:p>
          <a:r>
            <a:rPr lang="en-US" b="0" i="0" dirty="0"/>
            <a:t>Zeno (</a:t>
          </a:r>
          <a:r>
            <a:rPr lang="pl-PL" b="0" i="0" dirty="0"/>
            <a:t>c. 334 – c. 262 BC</a:t>
          </a:r>
          <a:r>
            <a:rPr lang="en-US" b="0" i="0" dirty="0"/>
            <a:t>)</a:t>
          </a:r>
          <a:endParaRPr lang="en-US" dirty="0"/>
        </a:p>
      </dgm:t>
    </dgm:pt>
    <dgm:pt modelId="{A38FFEB2-191A-479F-A3A0-F5AEA4D1774C}" type="parTrans" cxnId="{611AB9E2-9BF8-42B2-880C-86DFF16C6710}">
      <dgm:prSet/>
      <dgm:spPr/>
      <dgm:t>
        <a:bodyPr/>
        <a:lstStyle/>
        <a:p>
          <a:endParaRPr lang="en-US"/>
        </a:p>
      </dgm:t>
    </dgm:pt>
    <dgm:pt modelId="{8A3CE4D6-5934-43EA-806C-8F99BB75DD6C}" type="sibTrans" cxnId="{611AB9E2-9BF8-42B2-880C-86DFF16C6710}">
      <dgm:prSet/>
      <dgm:spPr/>
      <dgm:t>
        <a:bodyPr/>
        <a:lstStyle/>
        <a:p>
          <a:endParaRPr lang="en-US"/>
        </a:p>
      </dgm:t>
    </dgm:pt>
    <dgm:pt modelId="{976C8D72-6B01-4ECF-91B1-14B339D76679}">
      <dgm:prSet/>
      <dgm:spPr/>
      <dgm:t>
        <a:bodyPr/>
        <a:lstStyle/>
        <a:p>
          <a:r>
            <a:rPr lang="en-US" b="0" i="0" dirty="0"/>
            <a:t>Cleanthes (b. 330 BC)</a:t>
          </a:r>
          <a:endParaRPr lang="en-US" dirty="0"/>
        </a:p>
      </dgm:t>
    </dgm:pt>
    <dgm:pt modelId="{F1CD7A16-BA15-4E41-9580-6726CCC21420}" type="parTrans" cxnId="{1DCC415B-B395-466A-950E-B45DF77BE183}">
      <dgm:prSet/>
      <dgm:spPr/>
      <dgm:t>
        <a:bodyPr/>
        <a:lstStyle/>
        <a:p>
          <a:endParaRPr lang="en-US"/>
        </a:p>
      </dgm:t>
    </dgm:pt>
    <dgm:pt modelId="{62D37888-EE4F-4D41-8261-2EF954F19900}" type="sibTrans" cxnId="{1DCC415B-B395-466A-950E-B45DF77BE183}">
      <dgm:prSet/>
      <dgm:spPr/>
      <dgm:t>
        <a:bodyPr/>
        <a:lstStyle/>
        <a:p>
          <a:endParaRPr lang="en-US"/>
        </a:p>
      </dgm:t>
    </dgm:pt>
    <dgm:pt modelId="{35EDE616-E56A-47ED-A870-230F94814C4A}">
      <dgm:prSet/>
      <dgm:spPr/>
      <dgm:t>
        <a:bodyPr/>
        <a:lstStyle/>
        <a:p>
          <a:r>
            <a:rPr lang="en-US" b="0" i="0" dirty="0" err="1"/>
            <a:t>Chrysippus</a:t>
          </a:r>
          <a:r>
            <a:rPr lang="en-US" b="0" i="0" dirty="0"/>
            <a:t> (279 -206 BC)</a:t>
          </a:r>
          <a:endParaRPr lang="en-US" dirty="0"/>
        </a:p>
      </dgm:t>
    </dgm:pt>
    <dgm:pt modelId="{D7525E1E-593A-46DC-9ACF-1CBD73CB4947}" type="parTrans" cxnId="{3DDE77F1-B3F4-4ED9-A3C3-0992FD6969E4}">
      <dgm:prSet/>
      <dgm:spPr/>
      <dgm:t>
        <a:bodyPr/>
        <a:lstStyle/>
        <a:p>
          <a:endParaRPr lang="en-US"/>
        </a:p>
      </dgm:t>
    </dgm:pt>
    <dgm:pt modelId="{B94218A7-F83E-4342-8150-A9AED309EB0F}" type="sibTrans" cxnId="{3DDE77F1-B3F4-4ED9-A3C3-0992FD6969E4}">
      <dgm:prSet/>
      <dgm:spPr/>
      <dgm:t>
        <a:bodyPr/>
        <a:lstStyle/>
        <a:p>
          <a:endParaRPr lang="en-US"/>
        </a:p>
      </dgm:t>
    </dgm:pt>
    <dgm:pt modelId="{E4A48FEE-1532-493F-8F56-175F957BDF34}" type="pres">
      <dgm:prSet presAssocID="{A6AA11CC-E61A-40C1-BAF7-E2CCCCD8AAC1}" presName="Name0" presStyleCnt="0">
        <dgm:presLayoutVars>
          <dgm:dir/>
          <dgm:resizeHandles val="exact"/>
        </dgm:presLayoutVars>
      </dgm:prSet>
      <dgm:spPr/>
    </dgm:pt>
    <dgm:pt modelId="{BD57D780-69B3-4757-8B5A-4F6F9F9D7295}" type="pres">
      <dgm:prSet presAssocID="{582E0403-6B36-4983-8498-8AE418704782}" presName="node" presStyleLbl="node1" presStyleIdx="0" presStyleCnt="5">
        <dgm:presLayoutVars>
          <dgm:bulletEnabled val="1"/>
        </dgm:presLayoutVars>
      </dgm:prSet>
      <dgm:spPr/>
    </dgm:pt>
    <dgm:pt modelId="{9E5A7009-EB78-4AD5-9420-B9899A9A61DB}" type="pres">
      <dgm:prSet presAssocID="{8A3CE4D6-5934-43EA-806C-8F99BB75DD6C}" presName="sibTransSpacerBeforeConnector" presStyleCnt="0"/>
      <dgm:spPr/>
    </dgm:pt>
    <dgm:pt modelId="{0080F9DB-0F5F-4B5A-B65B-16CAC60AAD3F}" type="pres">
      <dgm:prSet presAssocID="{8A3CE4D6-5934-43EA-806C-8F99BB75DD6C}" presName="sibTrans" presStyleLbl="node1" presStyleIdx="1" presStyleCnt="5"/>
      <dgm:spPr/>
    </dgm:pt>
    <dgm:pt modelId="{4F6F9480-AAA5-450C-8DAE-2FC73FB9A74E}" type="pres">
      <dgm:prSet presAssocID="{8A3CE4D6-5934-43EA-806C-8F99BB75DD6C}" presName="sibTransSpacerAfterConnector" presStyleCnt="0"/>
      <dgm:spPr/>
    </dgm:pt>
    <dgm:pt modelId="{E4C11619-1A48-4957-B123-724970AD292E}" type="pres">
      <dgm:prSet presAssocID="{976C8D72-6B01-4ECF-91B1-14B339D76679}" presName="node" presStyleLbl="node1" presStyleIdx="2" presStyleCnt="5">
        <dgm:presLayoutVars>
          <dgm:bulletEnabled val="1"/>
        </dgm:presLayoutVars>
      </dgm:prSet>
      <dgm:spPr/>
    </dgm:pt>
    <dgm:pt modelId="{FC85E346-B2EC-450F-B335-B107F0DEF16D}" type="pres">
      <dgm:prSet presAssocID="{62D37888-EE4F-4D41-8261-2EF954F19900}" presName="sibTransSpacerBeforeConnector" presStyleCnt="0"/>
      <dgm:spPr/>
    </dgm:pt>
    <dgm:pt modelId="{9B9FB7F9-8862-477A-9298-98544A786ECF}" type="pres">
      <dgm:prSet presAssocID="{62D37888-EE4F-4D41-8261-2EF954F19900}" presName="sibTrans" presStyleLbl="node1" presStyleIdx="3" presStyleCnt="5"/>
      <dgm:spPr/>
    </dgm:pt>
    <dgm:pt modelId="{1E5AD27E-042F-4E9B-B6D5-1948CA99467F}" type="pres">
      <dgm:prSet presAssocID="{62D37888-EE4F-4D41-8261-2EF954F19900}" presName="sibTransSpacerAfterConnector" presStyleCnt="0"/>
      <dgm:spPr/>
    </dgm:pt>
    <dgm:pt modelId="{F731158D-0066-4533-9070-E6AB316BF977}" type="pres">
      <dgm:prSet presAssocID="{35EDE616-E56A-47ED-A870-230F94814C4A}" presName="node" presStyleLbl="node1" presStyleIdx="4" presStyleCnt="5">
        <dgm:presLayoutVars>
          <dgm:bulletEnabled val="1"/>
        </dgm:presLayoutVars>
      </dgm:prSet>
      <dgm:spPr/>
    </dgm:pt>
  </dgm:ptLst>
  <dgm:cxnLst>
    <dgm:cxn modelId="{82C82002-2B32-4A44-905B-A38E1CF57775}" type="presOf" srcId="{A6AA11CC-E61A-40C1-BAF7-E2CCCCD8AAC1}" destId="{E4A48FEE-1532-493F-8F56-175F957BDF34}" srcOrd="0" destOrd="0" presId="urn:microsoft.com/office/officeart/2016/7/layout/BasicProcessNew"/>
    <dgm:cxn modelId="{47C11B06-AD1A-4D07-9127-12E71CC6C20D}" type="presOf" srcId="{976C8D72-6B01-4ECF-91B1-14B339D76679}" destId="{E4C11619-1A48-4957-B123-724970AD292E}" srcOrd="0" destOrd="0" presId="urn:microsoft.com/office/officeart/2016/7/layout/BasicProcessNew"/>
    <dgm:cxn modelId="{D57D1530-1C21-48E5-975F-DDD619A4A977}" type="presOf" srcId="{582E0403-6B36-4983-8498-8AE418704782}" destId="{BD57D780-69B3-4757-8B5A-4F6F9F9D7295}" srcOrd="0" destOrd="0" presId="urn:microsoft.com/office/officeart/2016/7/layout/BasicProcessNew"/>
    <dgm:cxn modelId="{1DCC415B-B395-466A-950E-B45DF77BE183}" srcId="{A6AA11CC-E61A-40C1-BAF7-E2CCCCD8AAC1}" destId="{976C8D72-6B01-4ECF-91B1-14B339D76679}" srcOrd="1" destOrd="0" parTransId="{F1CD7A16-BA15-4E41-9580-6726CCC21420}" sibTransId="{62D37888-EE4F-4D41-8261-2EF954F19900}"/>
    <dgm:cxn modelId="{D139D164-B262-4ADC-B183-558F70D769F2}" type="presOf" srcId="{62D37888-EE4F-4D41-8261-2EF954F19900}" destId="{9B9FB7F9-8862-477A-9298-98544A786ECF}" srcOrd="0" destOrd="0" presId="urn:microsoft.com/office/officeart/2016/7/layout/BasicProcessNew"/>
    <dgm:cxn modelId="{4A45A49D-1433-4271-82AB-B9E70426602D}" type="presOf" srcId="{8A3CE4D6-5934-43EA-806C-8F99BB75DD6C}" destId="{0080F9DB-0F5F-4B5A-B65B-16CAC60AAD3F}" srcOrd="0" destOrd="0" presId="urn:microsoft.com/office/officeart/2016/7/layout/BasicProcessNew"/>
    <dgm:cxn modelId="{82EB529E-07CE-49DF-90E2-1BF5C4C0F6EF}" type="presOf" srcId="{35EDE616-E56A-47ED-A870-230F94814C4A}" destId="{F731158D-0066-4533-9070-E6AB316BF977}" srcOrd="0" destOrd="0" presId="urn:microsoft.com/office/officeart/2016/7/layout/BasicProcessNew"/>
    <dgm:cxn modelId="{611AB9E2-9BF8-42B2-880C-86DFF16C6710}" srcId="{A6AA11CC-E61A-40C1-BAF7-E2CCCCD8AAC1}" destId="{582E0403-6B36-4983-8498-8AE418704782}" srcOrd="0" destOrd="0" parTransId="{A38FFEB2-191A-479F-A3A0-F5AEA4D1774C}" sibTransId="{8A3CE4D6-5934-43EA-806C-8F99BB75DD6C}"/>
    <dgm:cxn modelId="{3DDE77F1-B3F4-4ED9-A3C3-0992FD6969E4}" srcId="{A6AA11CC-E61A-40C1-BAF7-E2CCCCD8AAC1}" destId="{35EDE616-E56A-47ED-A870-230F94814C4A}" srcOrd="2" destOrd="0" parTransId="{D7525E1E-593A-46DC-9ACF-1CBD73CB4947}" sibTransId="{B94218A7-F83E-4342-8150-A9AED309EB0F}"/>
    <dgm:cxn modelId="{AE8C276C-E486-48CF-B0B6-B43B027E7B00}" type="presParOf" srcId="{E4A48FEE-1532-493F-8F56-175F957BDF34}" destId="{BD57D780-69B3-4757-8B5A-4F6F9F9D7295}" srcOrd="0" destOrd="0" presId="urn:microsoft.com/office/officeart/2016/7/layout/BasicProcessNew"/>
    <dgm:cxn modelId="{1C5F3B20-58CD-401A-82AE-DD8739873570}" type="presParOf" srcId="{E4A48FEE-1532-493F-8F56-175F957BDF34}" destId="{9E5A7009-EB78-4AD5-9420-B9899A9A61DB}" srcOrd="1" destOrd="0" presId="urn:microsoft.com/office/officeart/2016/7/layout/BasicProcessNew"/>
    <dgm:cxn modelId="{A6B8D7E6-C4C4-49B4-B8E6-07EBC09D8F4F}" type="presParOf" srcId="{E4A48FEE-1532-493F-8F56-175F957BDF34}" destId="{0080F9DB-0F5F-4B5A-B65B-16CAC60AAD3F}" srcOrd="2" destOrd="0" presId="urn:microsoft.com/office/officeart/2016/7/layout/BasicProcessNew"/>
    <dgm:cxn modelId="{2B462CC8-9125-4B67-B863-E9CEB487E039}" type="presParOf" srcId="{E4A48FEE-1532-493F-8F56-175F957BDF34}" destId="{4F6F9480-AAA5-450C-8DAE-2FC73FB9A74E}" srcOrd="3" destOrd="0" presId="urn:microsoft.com/office/officeart/2016/7/layout/BasicProcessNew"/>
    <dgm:cxn modelId="{357020DA-CA2A-404A-B653-616EE6E10509}" type="presParOf" srcId="{E4A48FEE-1532-493F-8F56-175F957BDF34}" destId="{E4C11619-1A48-4957-B123-724970AD292E}" srcOrd="4" destOrd="0" presId="urn:microsoft.com/office/officeart/2016/7/layout/BasicProcessNew"/>
    <dgm:cxn modelId="{9C143FE4-D7B3-4FFC-9825-77D413A1DE8B}" type="presParOf" srcId="{E4A48FEE-1532-493F-8F56-175F957BDF34}" destId="{FC85E346-B2EC-450F-B335-B107F0DEF16D}" srcOrd="5" destOrd="0" presId="urn:microsoft.com/office/officeart/2016/7/layout/BasicProcessNew"/>
    <dgm:cxn modelId="{719CA9AC-1A70-4F72-822B-F64725999500}" type="presParOf" srcId="{E4A48FEE-1532-493F-8F56-175F957BDF34}" destId="{9B9FB7F9-8862-477A-9298-98544A786ECF}" srcOrd="6" destOrd="0" presId="urn:microsoft.com/office/officeart/2016/7/layout/BasicProcessNew"/>
    <dgm:cxn modelId="{5BC2E3AA-F8C9-4000-86B6-04809A509F07}" type="presParOf" srcId="{E4A48FEE-1532-493F-8F56-175F957BDF34}" destId="{1E5AD27E-042F-4E9B-B6D5-1948CA99467F}" srcOrd="7" destOrd="0" presId="urn:microsoft.com/office/officeart/2016/7/layout/BasicProcessNew"/>
    <dgm:cxn modelId="{25240614-3A0F-4E02-9BB8-C27DCEF18E79}" type="presParOf" srcId="{E4A48FEE-1532-493F-8F56-175F957BDF34}" destId="{F731158D-0066-4533-9070-E6AB316BF977}"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AC7BA-CB74-498E-A69D-996F82CC196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575C39F-03FF-4527-A751-EBA5326F5DB5}">
      <dgm:prSet/>
      <dgm:spPr/>
      <dgm:t>
        <a:bodyPr/>
        <a:lstStyle/>
        <a:p>
          <a:r>
            <a:rPr lang="en-US" dirty="0"/>
            <a:t>Psalm 2:7</a:t>
          </a:r>
        </a:p>
      </dgm:t>
    </dgm:pt>
    <dgm:pt modelId="{E59DB06B-640B-4907-A757-5E67BD39D892}" type="parTrans" cxnId="{C257E65C-5AC4-42F7-8E80-E9B998CE513F}">
      <dgm:prSet/>
      <dgm:spPr/>
      <dgm:t>
        <a:bodyPr/>
        <a:lstStyle/>
        <a:p>
          <a:endParaRPr lang="en-US"/>
        </a:p>
      </dgm:t>
    </dgm:pt>
    <dgm:pt modelId="{909D3A3A-750B-41EB-B08B-1E92E92D55AB}" type="sibTrans" cxnId="{C257E65C-5AC4-42F7-8E80-E9B998CE513F}">
      <dgm:prSet/>
      <dgm:spPr/>
      <dgm:t>
        <a:bodyPr/>
        <a:lstStyle/>
        <a:p>
          <a:endParaRPr lang="en-US"/>
        </a:p>
      </dgm:t>
    </dgm:pt>
    <dgm:pt modelId="{12950D24-8039-4CB6-AF2C-F773A79EB042}">
      <dgm:prSet/>
      <dgm:spPr/>
      <dgm:t>
        <a:bodyPr/>
        <a:lstStyle/>
        <a:p>
          <a:r>
            <a:rPr lang="en-US" dirty="0"/>
            <a:t>Psalm 16:8-10</a:t>
          </a:r>
        </a:p>
      </dgm:t>
    </dgm:pt>
    <dgm:pt modelId="{05D00772-E061-4A5A-8D95-051AABC00C55}" type="parTrans" cxnId="{8D0FE076-4FCA-4FAD-B38F-7101805CD928}">
      <dgm:prSet/>
      <dgm:spPr/>
      <dgm:t>
        <a:bodyPr/>
        <a:lstStyle/>
        <a:p>
          <a:endParaRPr lang="en-US"/>
        </a:p>
      </dgm:t>
    </dgm:pt>
    <dgm:pt modelId="{33A7F0B3-41F8-422A-A9FE-3904A5FE5F45}" type="sibTrans" cxnId="{8D0FE076-4FCA-4FAD-B38F-7101805CD928}">
      <dgm:prSet/>
      <dgm:spPr/>
      <dgm:t>
        <a:bodyPr/>
        <a:lstStyle/>
        <a:p>
          <a:endParaRPr lang="en-US"/>
        </a:p>
      </dgm:t>
    </dgm:pt>
    <dgm:pt modelId="{53433DED-DB95-403C-9F8D-6A3B862E7DF3}">
      <dgm:prSet/>
      <dgm:spPr/>
      <dgm:t>
        <a:bodyPr/>
        <a:lstStyle/>
        <a:p>
          <a:r>
            <a:rPr lang="en-US" dirty="0"/>
            <a:t>Psalm 30:3</a:t>
          </a:r>
        </a:p>
      </dgm:t>
    </dgm:pt>
    <dgm:pt modelId="{7B665891-B8BE-456F-851B-3D735C6C3DA9}" type="parTrans" cxnId="{0E9E2571-F5A7-47A1-B3A4-8560E3D25AE1}">
      <dgm:prSet/>
      <dgm:spPr/>
      <dgm:t>
        <a:bodyPr/>
        <a:lstStyle/>
        <a:p>
          <a:endParaRPr lang="en-US"/>
        </a:p>
      </dgm:t>
    </dgm:pt>
    <dgm:pt modelId="{13391D6E-710D-461E-A328-2E2FC0925282}" type="sibTrans" cxnId="{0E9E2571-F5A7-47A1-B3A4-8560E3D25AE1}">
      <dgm:prSet/>
      <dgm:spPr/>
      <dgm:t>
        <a:bodyPr/>
        <a:lstStyle/>
        <a:p>
          <a:endParaRPr lang="en-US"/>
        </a:p>
      </dgm:t>
    </dgm:pt>
    <dgm:pt modelId="{5A53E31C-D475-41D4-A841-F822985A8745}">
      <dgm:prSet/>
      <dgm:spPr/>
      <dgm:t>
        <a:bodyPr/>
        <a:lstStyle/>
        <a:p>
          <a:r>
            <a:rPr lang="en-US" dirty="0"/>
            <a:t>Psalm 41:10</a:t>
          </a:r>
        </a:p>
      </dgm:t>
    </dgm:pt>
    <dgm:pt modelId="{160E855A-BBAD-4F7C-BBEE-FA4D456D1F70}" type="parTrans" cxnId="{61B863A9-9470-456D-A20B-353E52DB951D}">
      <dgm:prSet/>
      <dgm:spPr/>
      <dgm:t>
        <a:bodyPr/>
        <a:lstStyle/>
        <a:p>
          <a:endParaRPr lang="en-US"/>
        </a:p>
      </dgm:t>
    </dgm:pt>
    <dgm:pt modelId="{A22BC160-9DA3-422F-BEEF-12633A433457}" type="sibTrans" cxnId="{61B863A9-9470-456D-A20B-353E52DB951D}">
      <dgm:prSet/>
      <dgm:spPr/>
      <dgm:t>
        <a:bodyPr/>
        <a:lstStyle/>
        <a:p>
          <a:endParaRPr lang="en-US"/>
        </a:p>
      </dgm:t>
    </dgm:pt>
    <dgm:pt modelId="{84FEA746-7045-4F30-AA3D-C3D15600F572}">
      <dgm:prSet/>
      <dgm:spPr/>
      <dgm:t>
        <a:bodyPr/>
        <a:lstStyle/>
        <a:p>
          <a:r>
            <a:rPr lang="en-US" dirty="0"/>
            <a:t>Psalm 118:17</a:t>
          </a:r>
        </a:p>
      </dgm:t>
    </dgm:pt>
    <dgm:pt modelId="{450ED662-2A7F-4751-9592-7F43A6E4BEDA}" type="parTrans" cxnId="{0F61140F-825A-4A17-A017-99E88D768C56}">
      <dgm:prSet/>
      <dgm:spPr/>
      <dgm:t>
        <a:bodyPr/>
        <a:lstStyle/>
        <a:p>
          <a:endParaRPr lang="en-US"/>
        </a:p>
      </dgm:t>
    </dgm:pt>
    <dgm:pt modelId="{8F4EB2E1-0751-41B1-B71D-A2F2177671A8}" type="sibTrans" cxnId="{0F61140F-825A-4A17-A017-99E88D768C56}">
      <dgm:prSet/>
      <dgm:spPr/>
      <dgm:t>
        <a:bodyPr/>
        <a:lstStyle/>
        <a:p>
          <a:endParaRPr lang="en-US"/>
        </a:p>
      </dgm:t>
    </dgm:pt>
    <dgm:pt modelId="{327F05CF-822A-4D11-9EA2-AB8BBAB2514C}" type="pres">
      <dgm:prSet presAssocID="{F0CAC7BA-CB74-498E-A69D-996F82CC1961}" presName="linear" presStyleCnt="0">
        <dgm:presLayoutVars>
          <dgm:animLvl val="lvl"/>
          <dgm:resizeHandles val="exact"/>
        </dgm:presLayoutVars>
      </dgm:prSet>
      <dgm:spPr/>
    </dgm:pt>
    <dgm:pt modelId="{B61C114C-4149-454B-B08A-6DAD1B1992ED}" type="pres">
      <dgm:prSet presAssocID="{8575C39F-03FF-4527-A751-EBA5326F5DB5}" presName="parentText" presStyleLbl="node1" presStyleIdx="0" presStyleCnt="5">
        <dgm:presLayoutVars>
          <dgm:chMax val="0"/>
          <dgm:bulletEnabled val="1"/>
        </dgm:presLayoutVars>
      </dgm:prSet>
      <dgm:spPr/>
    </dgm:pt>
    <dgm:pt modelId="{0E1D6874-CB0A-4F04-B68D-5169EB5F0490}" type="pres">
      <dgm:prSet presAssocID="{909D3A3A-750B-41EB-B08B-1E92E92D55AB}" presName="spacer" presStyleCnt="0"/>
      <dgm:spPr/>
    </dgm:pt>
    <dgm:pt modelId="{22318BAD-BF4F-4A25-97E7-FC46175A26BF}" type="pres">
      <dgm:prSet presAssocID="{12950D24-8039-4CB6-AF2C-F773A79EB042}" presName="parentText" presStyleLbl="node1" presStyleIdx="1" presStyleCnt="5">
        <dgm:presLayoutVars>
          <dgm:chMax val="0"/>
          <dgm:bulletEnabled val="1"/>
        </dgm:presLayoutVars>
      </dgm:prSet>
      <dgm:spPr/>
    </dgm:pt>
    <dgm:pt modelId="{3145BCA2-01B3-411D-A48E-C28A69909AFA}" type="pres">
      <dgm:prSet presAssocID="{33A7F0B3-41F8-422A-A9FE-3904A5FE5F45}" presName="spacer" presStyleCnt="0"/>
      <dgm:spPr/>
    </dgm:pt>
    <dgm:pt modelId="{EE395229-4297-4FAA-AD3A-EAE8C929A05B}" type="pres">
      <dgm:prSet presAssocID="{53433DED-DB95-403C-9F8D-6A3B862E7DF3}" presName="parentText" presStyleLbl="node1" presStyleIdx="2" presStyleCnt="5">
        <dgm:presLayoutVars>
          <dgm:chMax val="0"/>
          <dgm:bulletEnabled val="1"/>
        </dgm:presLayoutVars>
      </dgm:prSet>
      <dgm:spPr/>
    </dgm:pt>
    <dgm:pt modelId="{817343FB-9F63-419E-BFDC-4F13C7E97130}" type="pres">
      <dgm:prSet presAssocID="{13391D6E-710D-461E-A328-2E2FC0925282}" presName="spacer" presStyleCnt="0"/>
      <dgm:spPr/>
    </dgm:pt>
    <dgm:pt modelId="{99D9E29C-83DD-45C2-A2A4-89B3AB1168D9}" type="pres">
      <dgm:prSet presAssocID="{5A53E31C-D475-41D4-A841-F822985A8745}" presName="parentText" presStyleLbl="node1" presStyleIdx="3" presStyleCnt="5">
        <dgm:presLayoutVars>
          <dgm:chMax val="0"/>
          <dgm:bulletEnabled val="1"/>
        </dgm:presLayoutVars>
      </dgm:prSet>
      <dgm:spPr/>
    </dgm:pt>
    <dgm:pt modelId="{B3BD3584-7332-4ED4-BEE1-44AF8F4A262B}" type="pres">
      <dgm:prSet presAssocID="{A22BC160-9DA3-422F-BEEF-12633A433457}" presName="spacer" presStyleCnt="0"/>
      <dgm:spPr/>
    </dgm:pt>
    <dgm:pt modelId="{160487CC-E629-4BB2-80A6-84A5545E915D}" type="pres">
      <dgm:prSet presAssocID="{84FEA746-7045-4F30-AA3D-C3D15600F572}" presName="parentText" presStyleLbl="node1" presStyleIdx="4" presStyleCnt="5">
        <dgm:presLayoutVars>
          <dgm:chMax val="0"/>
          <dgm:bulletEnabled val="1"/>
        </dgm:presLayoutVars>
      </dgm:prSet>
      <dgm:spPr/>
    </dgm:pt>
  </dgm:ptLst>
  <dgm:cxnLst>
    <dgm:cxn modelId="{0F61140F-825A-4A17-A017-99E88D768C56}" srcId="{F0CAC7BA-CB74-498E-A69D-996F82CC1961}" destId="{84FEA746-7045-4F30-AA3D-C3D15600F572}" srcOrd="4" destOrd="0" parTransId="{450ED662-2A7F-4751-9592-7F43A6E4BEDA}" sibTransId="{8F4EB2E1-0751-41B1-B71D-A2F2177671A8}"/>
    <dgm:cxn modelId="{C257E65C-5AC4-42F7-8E80-E9B998CE513F}" srcId="{F0CAC7BA-CB74-498E-A69D-996F82CC1961}" destId="{8575C39F-03FF-4527-A751-EBA5326F5DB5}" srcOrd="0" destOrd="0" parTransId="{E59DB06B-640B-4907-A757-5E67BD39D892}" sibTransId="{909D3A3A-750B-41EB-B08B-1E92E92D55AB}"/>
    <dgm:cxn modelId="{3E04AA60-F875-4F7B-83DC-9094BEDD63AD}" type="presOf" srcId="{5A53E31C-D475-41D4-A841-F822985A8745}" destId="{99D9E29C-83DD-45C2-A2A4-89B3AB1168D9}" srcOrd="0" destOrd="0" presId="urn:microsoft.com/office/officeart/2005/8/layout/vList2"/>
    <dgm:cxn modelId="{2545964A-5E98-4745-9A83-D3A1168EEB41}" type="presOf" srcId="{84FEA746-7045-4F30-AA3D-C3D15600F572}" destId="{160487CC-E629-4BB2-80A6-84A5545E915D}" srcOrd="0" destOrd="0" presId="urn:microsoft.com/office/officeart/2005/8/layout/vList2"/>
    <dgm:cxn modelId="{0E9E2571-F5A7-47A1-B3A4-8560E3D25AE1}" srcId="{F0CAC7BA-CB74-498E-A69D-996F82CC1961}" destId="{53433DED-DB95-403C-9F8D-6A3B862E7DF3}" srcOrd="2" destOrd="0" parTransId="{7B665891-B8BE-456F-851B-3D735C6C3DA9}" sibTransId="{13391D6E-710D-461E-A328-2E2FC0925282}"/>
    <dgm:cxn modelId="{8D0FE076-4FCA-4FAD-B38F-7101805CD928}" srcId="{F0CAC7BA-CB74-498E-A69D-996F82CC1961}" destId="{12950D24-8039-4CB6-AF2C-F773A79EB042}" srcOrd="1" destOrd="0" parTransId="{05D00772-E061-4A5A-8D95-051AABC00C55}" sibTransId="{33A7F0B3-41F8-422A-A9FE-3904A5FE5F45}"/>
    <dgm:cxn modelId="{6D69757C-5994-4C58-A9E9-C723C2514904}" type="presOf" srcId="{12950D24-8039-4CB6-AF2C-F773A79EB042}" destId="{22318BAD-BF4F-4A25-97E7-FC46175A26BF}" srcOrd="0" destOrd="0" presId="urn:microsoft.com/office/officeart/2005/8/layout/vList2"/>
    <dgm:cxn modelId="{61B863A9-9470-456D-A20B-353E52DB951D}" srcId="{F0CAC7BA-CB74-498E-A69D-996F82CC1961}" destId="{5A53E31C-D475-41D4-A841-F822985A8745}" srcOrd="3" destOrd="0" parTransId="{160E855A-BBAD-4F7C-BBEE-FA4D456D1F70}" sibTransId="{A22BC160-9DA3-422F-BEEF-12633A433457}"/>
    <dgm:cxn modelId="{76F21FBA-963B-417C-80A6-BEBC5145B648}" type="presOf" srcId="{53433DED-DB95-403C-9F8D-6A3B862E7DF3}" destId="{EE395229-4297-4FAA-AD3A-EAE8C929A05B}" srcOrd="0" destOrd="0" presId="urn:microsoft.com/office/officeart/2005/8/layout/vList2"/>
    <dgm:cxn modelId="{AE9639C2-93BC-413B-8496-A6CA571E04D1}" type="presOf" srcId="{8575C39F-03FF-4527-A751-EBA5326F5DB5}" destId="{B61C114C-4149-454B-B08A-6DAD1B1992ED}" srcOrd="0" destOrd="0" presId="urn:microsoft.com/office/officeart/2005/8/layout/vList2"/>
    <dgm:cxn modelId="{B7C06FFF-BAB7-40DC-B720-6513F8482591}" type="presOf" srcId="{F0CAC7BA-CB74-498E-A69D-996F82CC1961}" destId="{327F05CF-822A-4D11-9EA2-AB8BBAB2514C}" srcOrd="0" destOrd="0" presId="urn:microsoft.com/office/officeart/2005/8/layout/vList2"/>
    <dgm:cxn modelId="{79A26E64-ECF9-4970-ACFA-8D80980E4894}" type="presParOf" srcId="{327F05CF-822A-4D11-9EA2-AB8BBAB2514C}" destId="{B61C114C-4149-454B-B08A-6DAD1B1992ED}" srcOrd="0" destOrd="0" presId="urn:microsoft.com/office/officeart/2005/8/layout/vList2"/>
    <dgm:cxn modelId="{AFEB56F4-EB33-4AF7-BC7D-5DE795492D44}" type="presParOf" srcId="{327F05CF-822A-4D11-9EA2-AB8BBAB2514C}" destId="{0E1D6874-CB0A-4F04-B68D-5169EB5F0490}" srcOrd="1" destOrd="0" presId="urn:microsoft.com/office/officeart/2005/8/layout/vList2"/>
    <dgm:cxn modelId="{96DA9DFC-EC0F-4ED2-A65D-5267A6D58271}" type="presParOf" srcId="{327F05CF-822A-4D11-9EA2-AB8BBAB2514C}" destId="{22318BAD-BF4F-4A25-97E7-FC46175A26BF}" srcOrd="2" destOrd="0" presId="urn:microsoft.com/office/officeart/2005/8/layout/vList2"/>
    <dgm:cxn modelId="{49E51ED2-4201-41BF-A11B-39434931231C}" type="presParOf" srcId="{327F05CF-822A-4D11-9EA2-AB8BBAB2514C}" destId="{3145BCA2-01B3-411D-A48E-C28A69909AFA}" srcOrd="3" destOrd="0" presId="urn:microsoft.com/office/officeart/2005/8/layout/vList2"/>
    <dgm:cxn modelId="{976468A9-5393-443B-830B-0D960C30FB14}" type="presParOf" srcId="{327F05CF-822A-4D11-9EA2-AB8BBAB2514C}" destId="{EE395229-4297-4FAA-AD3A-EAE8C929A05B}" srcOrd="4" destOrd="0" presId="urn:microsoft.com/office/officeart/2005/8/layout/vList2"/>
    <dgm:cxn modelId="{CCE33B6C-519D-4E28-AAE4-5448ED27D3F0}" type="presParOf" srcId="{327F05CF-822A-4D11-9EA2-AB8BBAB2514C}" destId="{817343FB-9F63-419E-BFDC-4F13C7E97130}" srcOrd="5" destOrd="0" presId="urn:microsoft.com/office/officeart/2005/8/layout/vList2"/>
    <dgm:cxn modelId="{7BE41A6F-E6FB-4180-8E82-A78E0E662246}" type="presParOf" srcId="{327F05CF-822A-4D11-9EA2-AB8BBAB2514C}" destId="{99D9E29C-83DD-45C2-A2A4-89B3AB1168D9}" srcOrd="6" destOrd="0" presId="urn:microsoft.com/office/officeart/2005/8/layout/vList2"/>
    <dgm:cxn modelId="{CD8AABC7-F33A-4043-AE53-B1C2841AED1B}" type="presParOf" srcId="{327F05CF-822A-4D11-9EA2-AB8BBAB2514C}" destId="{B3BD3584-7332-4ED4-BEE1-44AF8F4A262B}" srcOrd="7" destOrd="0" presId="urn:microsoft.com/office/officeart/2005/8/layout/vList2"/>
    <dgm:cxn modelId="{E18A546B-F267-4E1A-B42A-7AD5BB0B9E3B}" type="presParOf" srcId="{327F05CF-822A-4D11-9EA2-AB8BBAB2514C}" destId="{160487CC-E629-4BB2-80A6-84A5545E915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CAC7BA-CB74-498E-A69D-996F82CC1961}"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8575C39F-03FF-4527-A751-EBA5326F5DB5}">
      <dgm:prSet/>
      <dgm:spPr/>
      <dgm:t>
        <a:bodyPr/>
        <a:lstStyle/>
        <a:p>
          <a:r>
            <a:rPr lang="en-US"/>
            <a:t>Psalm 16:11</a:t>
          </a:r>
        </a:p>
      </dgm:t>
    </dgm:pt>
    <dgm:pt modelId="{E59DB06B-640B-4907-A757-5E67BD39D892}" type="parTrans" cxnId="{C257E65C-5AC4-42F7-8E80-E9B998CE513F}">
      <dgm:prSet/>
      <dgm:spPr/>
      <dgm:t>
        <a:bodyPr/>
        <a:lstStyle/>
        <a:p>
          <a:endParaRPr lang="en-US"/>
        </a:p>
      </dgm:t>
    </dgm:pt>
    <dgm:pt modelId="{909D3A3A-750B-41EB-B08B-1E92E92D55AB}" type="sibTrans" cxnId="{C257E65C-5AC4-42F7-8E80-E9B998CE513F}">
      <dgm:prSet/>
      <dgm:spPr/>
      <dgm:t>
        <a:bodyPr/>
        <a:lstStyle/>
        <a:p>
          <a:endParaRPr lang="en-US"/>
        </a:p>
      </dgm:t>
    </dgm:pt>
    <dgm:pt modelId="{12950D24-8039-4CB6-AF2C-F773A79EB042}">
      <dgm:prSet/>
      <dgm:spPr/>
      <dgm:t>
        <a:bodyPr/>
        <a:lstStyle/>
        <a:p>
          <a:r>
            <a:rPr lang="en-US"/>
            <a:t>Psalm 24:7</a:t>
          </a:r>
        </a:p>
      </dgm:t>
    </dgm:pt>
    <dgm:pt modelId="{05D00772-E061-4A5A-8D95-051AABC00C55}" type="parTrans" cxnId="{8D0FE076-4FCA-4FAD-B38F-7101805CD928}">
      <dgm:prSet/>
      <dgm:spPr/>
      <dgm:t>
        <a:bodyPr/>
        <a:lstStyle/>
        <a:p>
          <a:endParaRPr lang="en-US"/>
        </a:p>
      </dgm:t>
    </dgm:pt>
    <dgm:pt modelId="{33A7F0B3-41F8-422A-A9FE-3904A5FE5F45}" type="sibTrans" cxnId="{8D0FE076-4FCA-4FAD-B38F-7101805CD928}">
      <dgm:prSet/>
      <dgm:spPr/>
      <dgm:t>
        <a:bodyPr/>
        <a:lstStyle/>
        <a:p>
          <a:endParaRPr lang="en-US"/>
        </a:p>
      </dgm:t>
    </dgm:pt>
    <dgm:pt modelId="{53433DED-DB95-403C-9F8D-6A3B862E7DF3}">
      <dgm:prSet/>
      <dgm:spPr/>
      <dgm:t>
        <a:bodyPr/>
        <a:lstStyle/>
        <a:p>
          <a:r>
            <a:rPr lang="en-US"/>
            <a:t>Psalm 68:18</a:t>
          </a:r>
        </a:p>
      </dgm:t>
    </dgm:pt>
    <dgm:pt modelId="{7B665891-B8BE-456F-851B-3D735C6C3DA9}" type="parTrans" cxnId="{0E9E2571-F5A7-47A1-B3A4-8560E3D25AE1}">
      <dgm:prSet/>
      <dgm:spPr/>
      <dgm:t>
        <a:bodyPr/>
        <a:lstStyle/>
        <a:p>
          <a:endParaRPr lang="en-US"/>
        </a:p>
      </dgm:t>
    </dgm:pt>
    <dgm:pt modelId="{13391D6E-710D-461E-A328-2E2FC0925282}" type="sibTrans" cxnId="{0E9E2571-F5A7-47A1-B3A4-8560E3D25AE1}">
      <dgm:prSet/>
      <dgm:spPr/>
      <dgm:t>
        <a:bodyPr/>
        <a:lstStyle/>
        <a:p>
          <a:endParaRPr lang="en-US"/>
        </a:p>
      </dgm:t>
    </dgm:pt>
    <dgm:pt modelId="{5A53E31C-D475-41D4-A841-F822985A8745}">
      <dgm:prSet/>
      <dgm:spPr/>
      <dgm:t>
        <a:bodyPr/>
        <a:lstStyle/>
        <a:p>
          <a:r>
            <a:rPr lang="en-US"/>
            <a:t>Psalm 110:1</a:t>
          </a:r>
        </a:p>
      </dgm:t>
    </dgm:pt>
    <dgm:pt modelId="{160E855A-BBAD-4F7C-BBEE-FA4D456D1F70}" type="parTrans" cxnId="{61B863A9-9470-456D-A20B-353E52DB951D}">
      <dgm:prSet/>
      <dgm:spPr/>
      <dgm:t>
        <a:bodyPr/>
        <a:lstStyle/>
        <a:p>
          <a:endParaRPr lang="en-US"/>
        </a:p>
      </dgm:t>
    </dgm:pt>
    <dgm:pt modelId="{A22BC160-9DA3-422F-BEEF-12633A433457}" type="sibTrans" cxnId="{61B863A9-9470-456D-A20B-353E52DB951D}">
      <dgm:prSet/>
      <dgm:spPr/>
      <dgm:t>
        <a:bodyPr/>
        <a:lstStyle/>
        <a:p>
          <a:endParaRPr lang="en-US"/>
        </a:p>
      </dgm:t>
    </dgm:pt>
    <dgm:pt modelId="{84FEA746-7045-4F30-AA3D-C3D15600F572}">
      <dgm:prSet/>
      <dgm:spPr/>
      <dgm:t>
        <a:bodyPr/>
        <a:lstStyle/>
        <a:p>
          <a:r>
            <a:rPr lang="en-US"/>
            <a:t>Psalm 118:19</a:t>
          </a:r>
        </a:p>
      </dgm:t>
    </dgm:pt>
    <dgm:pt modelId="{450ED662-2A7F-4751-9592-7F43A6E4BEDA}" type="parTrans" cxnId="{0F61140F-825A-4A17-A017-99E88D768C56}">
      <dgm:prSet/>
      <dgm:spPr/>
      <dgm:t>
        <a:bodyPr/>
        <a:lstStyle/>
        <a:p>
          <a:endParaRPr lang="en-US"/>
        </a:p>
      </dgm:t>
    </dgm:pt>
    <dgm:pt modelId="{8F4EB2E1-0751-41B1-B71D-A2F2177671A8}" type="sibTrans" cxnId="{0F61140F-825A-4A17-A017-99E88D768C56}">
      <dgm:prSet/>
      <dgm:spPr/>
      <dgm:t>
        <a:bodyPr/>
        <a:lstStyle/>
        <a:p>
          <a:endParaRPr lang="en-US"/>
        </a:p>
      </dgm:t>
    </dgm:pt>
    <dgm:pt modelId="{9B75E770-7CFB-4836-B2B9-BB03428A7960}" type="pres">
      <dgm:prSet presAssocID="{F0CAC7BA-CB74-498E-A69D-996F82CC1961}" presName="linear" presStyleCnt="0">
        <dgm:presLayoutVars>
          <dgm:animLvl val="lvl"/>
          <dgm:resizeHandles val="exact"/>
        </dgm:presLayoutVars>
      </dgm:prSet>
      <dgm:spPr/>
    </dgm:pt>
    <dgm:pt modelId="{4C589F50-F566-432F-AA53-D15569340ECF}" type="pres">
      <dgm:prSet presAssocID="{8575C39F-03FF-4527-A751-EBA5326F5DB5}" presName="parentText" presStyleLbl="node1" presStyleIdx="0" presStyleCnt="5">
        <dgm:presLayoutVars>
          <dgm:chMax val="0"/>
          <dgm:bulletEnabled val="1"/>
        </dgm:presLayoutVars>
      </dgm:prSet>
      <dgm:spPr/>
    </dgm:pt>
    <dgm:pt modelId="{EA6C6E70-7223-4B64-A11E-AA4918D058C6}" type="pres">
      <dgm:prSet presAssocID="{909D3A3A-750B-41EB-B08B-1E92E92D55AB}" presName="spacer" presStyleCnt="0"/>
      <dgm:spPr/>
    </dgm:pt>
    <dgm:pt modelId="{B6DBBB1F-CD5F-4915-989B-BAB57FC9A7FB}" type="pres">
      <dgm:prSet presAssocID="{12950D24-8039-4CB6-AF2C-F773A79EB042}" presName="parentText" presStyleLbl="node1" presStyleIdx="1" presStyleCnt="5">
        <dgm:presLayoutVars>
          <dgm:chMax val="0"/>
          <dgm:bulletEnabled val="1"/>
        </dgm:presLayoutVars>
      </dgm:prSet>
      <dgm:spPr/>
    </dgm:pt>
    <dgm:pt modelId="{9BA82EC4-C897-4779-A535-AA7485AA53FA}" type="pres">
      <dgm:prSet presAssocID="{33A7F0B3-41F8-422A-A9FE-3904A5FE5F45}" presName="spacer" presStyleCnt="0"/>
      <dgm:spPr/>
    </dgm:pt>
    <dgm:pt modelId="{94A9EC59-F021-4A25-AAFE-A6B66ABBA459}" type="pres">
      <dgm:prSet presAssocID="{53433DED-DB95-403C-9F8D-6A3B862E7DF3}" presName="parentText" presStyleLbl="node1" presStyleIdx="2" presStyleCnt="5">
        <dgm:presLayoutVars>
          <dgm:chMax val="0"/>
          <dgm:bulletEnabled val="1"/>
        </dgm:presLayoutVars>
      </dgm:prSet>
      <dgm:spPr/>
    </dgm:pt>
    <dgm:pt modelId="{BDBEB43B-A853-44F8-93B7-B7448B333F47}" type="pres">
      <dgm:prSet presAssocID="{13391D6E-710D-461E-A328-2E2FC0925282}" presName="spacer" presStyleCnt="0"/>
      <dgm:spPr/>
    </dgm:pt>
    <dgm:pt modelId="{8714BD4A-B01A-4309-8A64-E3787EDDAA93}" type="pres">
      <dgm:prSet presAssocID="{5A53E31C-D475-41D4-A841-F822985A8745}" presName="parentText" presStyleLbl="node1" presStyleIdx="3" presStyleCnt="5">
        <dgm:presLayoutVars>
          <dgm:chMax val="0"/>
          <dgm:bulletEnabled val="1"/>
        </dgm:presLayoutVars>
      </dgm:prSet>
      <dgm:spPr/>
    </dgm:pt>
    <dgm:pt modelId="{EBBF6715-591F-4EDE-8112-C86025D55335}" type="pres">
      <dgm:prSet presAssocID="{A22BC160-9DA3-422F-BEEF-12633A433457}" presName="spacer" presStyleCnt="0"/>
      <dgm:spPr/>
    </dgm:pt>
    <dgm:pt modelId="{E2E4ADA9-F0F2-4356-BFA3-5608C7E0BEAB}" type="pres">
      <dgm:prSet presAssocID="{84FEA746-7045-4F30-AA3D-C3D15600F572}" presName="parentText" presStyleLbl="node1" presStyleIdx="4" presStyleCnt="5">
        <dgm:presLayoutVars>
          <dgm:chMax val="0"/>
          <dgm:bulletEnabled val="1"/>
        </dgm:presLayoutVars>
      </dgm:prSet>
      <dgm:spPr/>
    </dgm:pt>
  </dgm:ptLst>
  <dgm:cxnLst>
    <dgm:cxn modelId="{6891AF03-506A-4F62-95DF-113A28694046}" type="presOf" srcId="{8575C39F-03FF-4527-A751-EBA5326F5DB5}" destId="{4C589F50-F566-432F-AA53-D15569340ECF}" srcOrd="0" destOrd="0" presId="urn:microsoft.com/office/officeart/2005/8/layout/vList2"/>
    <dgm:cxn modelId="{0F61140F-825A-4A17-A017-99E88D768C56}" srcId="{F0CAC7BA-CB74-498E-A69D-996F82CC1961}" destId="{84FEA746-7045-4F30-AA3D-C3D15600F572}" srcOrd="4" destOrd="0" parTransId="{450ED662-2A7F-4751-9592-7F43A6E4BEDA}" sibTransId="{8F4EB2E1-0751-41B1-B71D-A2F2177671A8}"/>
    <dgm:cxn modelId="{2D4CFC20-3FB2-40E7-96ED-7A0788AA54B3}" type="presOf" srcId="{12950D24-8039-4CB6-AF2C-F773A79EB042}" destId="{B6DBBB1F-CD5F-4915-989B-BAB57FC9A7FB}" srcOrd="0" destOrd="0" presId="urn:microsoft.com/office/officeart/2005/8/layout/vList2"/>
    <dgm:cxn modelId="{C257E65C-5AC4-42F7-8E80-E9B998CE513F}" srcId="{F0CAC7BA-CB74-498E-A69D-996F82CC1961}" destId="{8575C39F-03FF-4527-A751-EBA5326F5DB5}" srcOrd="0" destOrd="0" parTransId="{E59DB06B-640B-4907-A757-5E67BD39D892}" sibTransId="{909D3A3A-750B-41EB-B08B-1E92E92D55AB}"/>
    <dgm:cxn modelId="{0E9E2571-F5A7-47A1-B3A4-8560E3D25AE1}" srcId="{F0CAC7BA-CB74-498E-A69D-996F82CC1961}" destId="{53433DED-DB95-403C-9F8D-6A3B862E7DF3}" srcOrd="2" destOrd="0" parTransId="{7B665891-B8BE-456F-851B-3D735C6C3DA9}" sibTransId="{13391D6E-710D-461E-A328-2E2FC0925282}"/>
    <dgm:cxn modelId="{8D0FE076-4FCA-4FAD-B38F-7101805CD928}" srcId="{F0CAC7BA-CB74-498E-A69D-996F82CC1961}" destId="{12950D24-8039-4CB6-AF2C-F773A79EB042}" srcOrd="1" destOrd="0" parTransId="{05D00772-E061-4A5A-8D95-051AABC00C55}" sibTransId="{33A7F0B3-41F8-422A-A9FE-3904A5FE5F45}"/>
    <dgm:cxn modelId="{0F9BCF57-D91E-4C74-BDBD-00E61A63D38F}" type="presOf" srcId="{5A53E31C-D475-41D4-A841-F822985A8745}" destId="{8714BD4A-B01A-4309-8A64-E3787EDDAA93}" srcOrd="0" destOrd="0" presId="urn:microsoft.com/office/officeart/2005/8/layout/vList2"/>
    <dgm:cxn modelId="{61B863A9-9470-456D-A20B-353E52DB951D}" srcId="{F0CAC7BA-CB74-498E-A69D-996F82CC1961}" destId="{5A53E31C-D475-41D4-A841-F822985A8745}" srcOrd="3" destOrd="0" parTransId="{160E855A-BBAD-4F7C-BBEE-FA4D456D1F70}" sibTransId="{A22BC160-9DA3-422F-BEEF-12633A433457}"/>
    <dgm:cxn modelId="{BF0876AF-07C1-40BD-B047-D8791947E102}" type="presOf" srcId="{53433DED-DB95-403C-9F8D-6A3B862E7DF3}" destId="{94A9EC59-F021-4A25-AAFE-A6B66ABBA459}" srcOrd="0" destOrd="0" presId="urn:microsoft.com/office/officeart/2005/8/layout/vList2"/>
    <dgm:cxn modelId="{22ACFDB7-5DDF-460F-BBC1-7722F2ECB400}" type="presOf" srcId="{F0CAC7BA-CB74-498E-A69D-996F82CC1961}" destId="{9B75E770-7CFB-4836-B2B9-BB03428A7960}" srcOrd="0" destOrd="0" presId="urn:microsoft.com/office/officeart/2005/8/layout/vList2"/>
    <dgm:cxn modelId="{AC7819D4-89AF-4DFE-821B-A5370B085E27}" type="presOf" srcId="{84FEA746-7045-4F30-AA3D-C3D15600F572}" destId="{E2E4ADA9-F0F2-4356-BFA3-5608C7E0BEAB}" srcOrd="0" destOrd="0" presId="urn:microsoft.com/office/officeart/2005/8/layout/vList2"/>
    <dgm:cxn modelId="{92F6D827-CE93-4557-8F5A-770019D0736B}" type="presParOf" srcId="{9B75E770-7CFB-4836-B2B9-BB03428A7960}" destId="{4C589F50-F566-432F-AA53-D15569340ECF}" srcOrd="0" destOrd="0" presId="urn:microsoft.com/office/officeart/2005/8/layout/vList2"/>
    <dgm:cxn modelId="{475976DC-8BF8-4EFB-B557-98A11199283C}" type="presParOf" srcId="{9B75E770-7CFB-4836-B2B9-BB03428A7960}" destId="{EA6C6E70-7223-4B64-A11E-AA4918D058C6}" srcOrd="1" destOrd="0" presId="urn:microsoft.com/office/officeart/2005/8/layout/vList2"/>
    <dgm:cxn modelId="{BCA4904A-946A-47B6-BB09-2A0C13715CD7}" type="presParOf" srcId="{9B75E770-7CFB-4836-B2B9-BB03428A7960}" destId="{B6DBBB1F-CD5F-4915-989B-BAB57FC9A7FB}" srcOrd="2" destOrd="0" presId="urn:microsoft.com/office/officeart/2005/8/layout/vList2"/>
    <dgm:cxn modelId="{7A5C9EE7-37DE-45D8-885C-0DF100DF900F}" type="presParOf" srcId="{9B75E770-7CFB-4836-B2B9-BB03428A7960}" destId="{9BA82EC4-C897-4779-A535-AA7485AA53FA}" srcOrd="3" destOrd="0" presId="urn:microsoft.com/office/officeart/2005/8/layout/vList2"/>
    <dgm:cxn modelId="{687A9673-38B6-4C21-8A04-9E1FC9E16C43}" type="presParOf" srcId="{9B75E770-7CFB-4836-B2B9-BB03428A7960}" destId="{94A9EC59-F021-4A25-AAFE-A6B66ABBA459}" srcOrd="4" destOrd="0" presId="urn:microsoft.com/office/officeart/2005/8/layout/vList2"/>
    <dgm:cxn modelId="{852914B8-50A9-4A2B-A261-AFE087FA62EE}" type="presParOf" srcId="{9B75E770-7CFB-4836-B2B9-BB03428A7960}" destId="{BDBEB43B-A853-44F8-93B7-B7448B333F47}" srcOrd="5" destOrd="0" presId="urn:microsoft.com/office/officeart/2005/8/layout/vList2"/>
    <dgm:cxn modelId="{1208883A-69F7-4E03-94DC-233ED6FB52B3}" type="presParOf" srcId="{9B75E770-7CFB-4836-B2B9-BB03428A7960}" destId="{8714BD4A-B01A-4309-8A64-E3787EDDAA93}" srcOrd="6" destOrd="0" presId="urn:microsoft.com/office/officeart/2005/8/layout/vList2"/>
    <dgm:cxn modelId="{CB483611-5B7C-4D35-826C-FED949C8816A}" type="presParOf" srcId="{9B75E770-7CFB-4836-B2B9-BB03428A7960}" destId="{EBBF6715-591F-4EDE-8112-C86025D55335}" srcOrd="7" destOrd="0" presId="urn:microsoft.com/office/officeart/2005/8/layout/vList2"/>
    <dgm:cxn modelId="{C9B26956-E600-4A95-B46F-7132A9A1D583}" type="presParOf" srcId="{9B75E770-7CFB-4836-B2B9-BB03428A7960}" destId="{E2E4ADA9-F0F2-4356-BFA3-5608C7E0BEA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CAC7BA-CB74-498E-A69D-996F82CC1961}" type="doc">
      <dgm:prSet loTypeId="urn:microsoft.com/office/officeart/2005/8/layout/cycle6" loCatId="cycle" qsTypeId="urn:microsoft.com/office/officeart/2005/8/quickstyle/simple4" qsCatId="simple" csTypeId="urn:microsoft.com/office/officeart/2005/8/colors/accent4_3" csCatId="accent4" phldr="1"/>
      <dgm:spPr/>
      <dgm:t>
        <a:bodyPr/>
        <a:lstStyle/>
        <a:p>
          <a:endParaRPr lang="en-US"/>
        </a:p>
      </dgm:t>
    </dgm:pt>
    <dgm:pt modelId="{84FEA746-7045-4F30-AA3D-C3D15600F572}">
      <dgm:prSet/>
      <dgm:spPr/>
      <dgm:t>
        <a:bodyPr/>
        <a:lstStyle/>
        <a:p>
          <a:r>
            <a:rPr lang="en-US" dirty="0"/>
            <a:t>Psalm 50:3-6</a:t>
          </a:r>
        </a:p>
      </dgm:t>
    </dgm:pt>
    <dgm:pt modelId="{450ED662-2A7F-4751-9592-7F43A6E4BEDA}" type="parTrans" cxnId="{0F61140F-825A-4A17-A017-99E88D768C56}">
      <dgm:prSet/>
      <dgm:spPr/>
      <dgm:t>
        <a:bodyPr/>
        <a:lstStyle/>
        <a:p>
          <a:endParaRPr lang="en-US"/>
        </a:p>
      </dgm:t>
    </dgm:pt>
    <dgm:pt modelId="{8F4EB2E1-0751-41B1-B71D-A2F2177671A8}" type="sibTrans" cxnId="{0F61140F-825A-4A17-A017-99E88D768C56}">
      <dgm:prSet/>
      <dgm:spPr/>
      <dgm:t>
        <a:bodyPr/>
        <a:lstStyle/>
        <a:p>
          <a:endParaRPr lang="en-US"/>
        </a:p>
      </dgm:t>
    </dgm:pt>
    <dgm:pt modelId="{5A53E31C-D475-41D4-A841-F822985A8745}">
      <dgm:prSet/>
      <dgm:spPr/>
      <dgm:t>
        <a:bodyPr/>
        <a:lstStyle/>
        <a:p>
          <a:r>
            <a:rPr lang="en-US" dirty="0"/>
            <a:t>Zechariah 12:10; 14:4-8</a:t>
          </a:r>
        </a:p>
      </dgm:t>
    </dgm:pt>
    <dgm:pt modelId="{A22BC160-9DA3-422F-BEEF-12633A433457}" type="sibTrans" cxnId="{61B863A9-9470-456D-A20B-353E52DB951D}">
      <dgm:prSet/>
      <dgm:spPr/>
      <dgm:t>
        <a:bodyPr/>
        <a:lstStyle/>
        <a:p>
          <a:endParaRPr lang="en-US"/>
        </a:p>
      </dgm:t>
    </dgm:pt>
    <dgm:pt modelId="{160E855A-BBAD-4F7C-BBEE-FA4D456D1F70}" type="parTrans" cxnId="{61B863A9-9470-456D-A20B-353E52DB951D}">
      <dgm:prSet/>
      <dgm:spPr/>
      <dgm:t>
        <a:bodyPr/>
        <a:lstStyle/>
        <a:p>
          <a:endParaRPr lang="en-US"/>
        </a:p>
      </dgm:t>
    </dgm:pt>
    <dgm:pt modelId="{12950D24-8039-4CB6-AF2C-F773A79EB042}">
      <dgm:prSet/>
      <dgm:spPr/>
      <dgm:t>
        <a:bodyPr/>
        <a:lstStyle/>
        <a:p>
          <a:r>
            <a:rPr lang="en-US" dirty="0"/>
            <a:t>Isaiah 9:6-7, 66:18</a:t>
          </a:r>
        </a:p>
      </dgm:t>
    </dgm:pt>
    <dgm:pt modelId="{33A7F0B3-41F8-422A-A9FE-3904A5FE5F45}" type="sibTrans" cxnId="{8D0FE076-4FCA-4FAD-B38F-7101805CD928}">
      <dgm:prSet/>
      <dgm:spPr/>
      <dgm:t>
        <a:bodyPr/>
        <a:lstStyle/>
        <a:p>
          <a:endParaRPr lang="en-US"/>
        </a:p>
      </dgm:t>
    </dgm:pt>
    <dgm:pt modelId="{05D00772-E061-4A5A-8D95-051AABC00C55}" type="parTrans" cxnId="{8D0FE076-4FCA-4FAD-B38F-7101805CD928}">
      <dgm:prSet/>
      <dgm:spPr/>
      <dgm:t>
        <a:bodyPr/>
        <a:lstStyle/>
        <a:p>
          <a:endParaRPr lang="en-US"/>
        </a:p>
      </dgm:t>
    </dgm:pt>
    <dgm:pt modelId="{8575C39F-03FF-4527-A751-EBA5326F5DB5}">
      <dgm:prSet/>
      <dgm:spPr/>
      <dgm:t>
        <a:bodyPr/>
        <a:lstStyle/>
        <a:p>
          <a:r>
            <a:rPr lang="en-US" dirty="0"/>
            <a:t>Daniel 7:13-14</a:t>
          </a:r>
        </a:p>
      </dgm:t>
    </dgm:pt>
    <dgm:pt modelId="{909D3A3A-750B-41EB-B08B-1E92E92D55AB}" type="sibTrans" cxnId="{C257E65C-5AC4-42F7-8E80-E9B998CE513F}">
      <dgm:prSet/>
      <dgm:spPr/>
      <dgm:t>
        <a:bodyPr/>
        <a:lstStyle/>
        <a:p>
          <a:endParaRPr lang="en-US"/>
        </a:p>
      </dgm:t>
    </dgm:pt>
    <dgm:pt modelId="{E59DB06B-640B-4907-A757-5E67BD39D892}" type="parTrans" cxnId="{C257E65C-5AC4-42F7-8E80-E9B998CE513F}">
      <dgm:prSet/>
      <dgm:spPr/>
      <dgm:t>
        <a:bodyPr/>
        <a:lstStyle/>
        <a:p>
          <a:endParaRPr lang="en-US"/>
        </a:p>
      </dgm:t>
    </dgm:pt>
    <dgm:pt modelId="{50BD051D-7878-42AF-8859-F81FB75A1394}" type="pres">
      <dgm:prSet presAssocID="{F0CAC7BA-CB74-498E-A69D-996F82CC1961}" presName="cycle" presStyleCnt="0">
        <dgm:presLayoutVars>
          <dgm:dir/>
          <dgm:resizeHandles val="exact"/>
        </dgm:presLayoutVars>
      </dgm:prSet>
      <dgm:spPr/>
    </dgm:pt>
    <dgm:pt modelId="{EE493825-D88A-4EC6-9FC1-C7F1018148BD}" type="pres">
      <dgm:prSet presAssocID="{8575C39F-03FF-4527-A751-EBA5326F5DB5}" presName="node" presStyleLbl="node1" presStyleIdx="0" presStyleCnt="4">
        <dgm:presLayoutVars>
          <dgm:bulletEnabled val="1"/>
        </dgm:presLayoutVars>
      </dgm:prSet>
      <dgm:spPr/>
    </dgm:pt>
    <dgm:pt modelId="{06BBBC2B-7570-4F20-B3A3-4C9C6C468438}" type="pres">
      <dgm:prSet presAssocID="{8575C39F-03FF-4527-A751-EBA5326F5DB5}" presName="spNode" presStyleCnt="0"/>
      <dgm:spPr/>
    </dgm:pt>
    <dgm:pt modelId="{E3C2F536-2282-4E4C-ACDB-3AE225E70DC6}" type="pres">
      <dgm:prSet presAssocID="{909D3A3A-750B-41EB-B08B-1E92E92D55AB}" presName="sibTrans" presStyleLbl="sibTrans1D1" presStyleIdx="0" presStyleCnt="4"/>
      <dgm:spPr/>
    </dgm:pt>
    <dgm:pt modelId="{0F4A203E-9505-41A0-B679-736EED080665}" type="pres">
      <dgm:prSet presAssocID="{12950D24-8039-4CB6-AF2C-F773A79EB042}" presName="node" presStyleLbl="node1" presStyleIdx="1" presStyleCnt="4">
        <dgm:presLayoutVars>
          <dgm:bulletEnabled val="1"/>
        </dgm:presLayoutVars>
      </dgm:prSet>
      <dgm:spPr/>
    </dgm:pt>
    <dgm:pt modelId="{FE66EB38-C140-4A88-997C-D7BFA070F009}" type="pres">
      <dgm:prSet presAssocID="{12950D24-8039-4CB6-AF2C-F773A79EB042}" presName="spNode" presStyleCnt="0"/>
      <dgm:spPr/>
    </dgm:pt>
    <dgm:pt modelId="{EEC616D9-DA38-4BB5-B3F4-FFCD46FA5563}" type="pres">
      <dgm:prSet presAssocID="{33A7F0B3-41F8-422A-A9FE-3904A5FE5F45}" presName="sibTrans" presStyleLbl="sibTrans1D1" presStyleIdx="1" presStyleCnt="4"/>
      <dgm:spPr/>
    </dgm:pt>
    <dgm:pt modelId="{1275E7DC-5E15-4FA4-9C74-FA8BE3E59C33}" type="pres">
      <dgm:prSet presAssocID="{5A53E31C-D475-41D4-A841-F822985A8745}" presName="node" presStyleLbl="node1" presStyleIdx="2" presStyleCnt="4">
        <dgm:presLayoutVars>
          <dgm:bulletEnabled val="1"/>
        </dgm:presLayoutVars>
      </dgm:prSet>
      <dgm:spPr/>
    </dgm:pt>
    <dgm:pt modelId="{6E02F50D-1BDA-464C-B4CD-AC3FDFFDF895}" type="pres">
      <dgm:prSet presAssocID="{5A53E31C-D475-41D4-A841-F822985A8745}" presName="spNode" presStyleCnt="0"/>
      <dgm:spPr/>
    </dgm:pt>
    <dgm:pt modelId="{BCA2E8DD-79B0-417A-B4F1-2D91BC990FFE}" type="pres">
      <dgm:prSet presAssocID="{A22BC160-9DA3-422F-BEEF-12633A433457}" presName="sibTrans" presStyleLbl="sibTrans1D1" presStyleIdx="2" presStyleCnt="4"/>
      <dgm:spPr/>
    </dgm:pt>
    <dgm:pt modelId="{E1C79BB4-932A-4AFA-8D15-E7C63261641B}" type="pres">
      <dgm:prSet presAssocID="{84FEA746-7045-4F30-AA3D-C3D15600F572}" presName="node" presStyleLbl="node1" presStyleIdx="3" presStyleCnt="4">
        <dgm:presLayoutVars>
          <dgm:bulletEnabled val="1"/>
        </dgm:presLayoutVars>
      </dgm:prSet>
      <dgm:spPr/>
    </dgm:pt>
    <dgm:pt modelId="{0AA58DC3-2077-43CE-8D6A-50ED252DBC08}" type="pres">
      <dgm:prSet presAssocID="{84FEA746-7045-4F30-AA3D-C3D15600F572}" presName="spNode" presStyleCnt="0"/>
      <dgm:spPr/>
    </dgm:pt>
    <dgm:pt modelId="{FF85F35C-E1A7-4632-B900-8DBBB4E96ED0}" type="pres">
      <dgm:prSet presAssocID="{8F4EB2E1-0751-41B1-B71D-A2F2177671A8}" presName="sibTrans" presStyleLbl="sibTrans1D1" presStyleIdx="3" presStyleCnt="4"/>
      <dgm:spPr/>
    </dgm:pt>
  </dgm:ptLst>
  <dgm:cxnLst>
    <dgm:cxn modelId="{9B1AC900-B36D-4153-954B-95A8DD275C58}" type="presOf" srcId="{12950D24-8039-4CB6-AF2C-F773A79EB042}" destId="{0F4A203E-9505-41A0-B679-736EED080665}" srcOrd="0" destOrd="0" presId="urn:microsoft.com/office/officeart/2005/8/layout/cycle6"/>
    <dgm:cxn modelId="{56FB5A0A-8921-4736-ACED-82C44528A9F5}" type="presOf" srcId="{8575C39F-03FF-4527-A751-EBA5326F5DB5}" destId="{EE493825-D88A-4EC6-9FC1-C7F1018148BD}" srcOrd="0" destOrd="0" presId="urn:microsoft.com/office/officeart/2005/8/layout/cycle6"/>
    <dgm:cxn modelId="{0F61140F-825A-4A17-A017-99E88D768C56}" srcId="{F0CAC7BA-CB74-498E-A69D-996F82CC1961}" destId="{84FEA746-7045-4F30-AA3D-C3D15600F572}" srcOrd="3" destOrd="0" parTransId="{450ED662-2A7F-4751-9592-7F43A6E4BEDA}" sibTransId="{8F4EB2E1-0751-41B1-B71D-A2F2177671A8}"/>
    <dgm:cxn modelId="{9E658615-0F78-445B-821A-D6B6C41979AF}" type="presOf" srcId="{33A7F0B3-41F8-422A-A9FE-3904A5FE5F45}" destId="{EEC616D9-DA38-4BB5-B3F4-FFCD46FA5563}" srcOrd="0" destOrd="0" presId="urn:microsoft.com/office/officeart/2005/8/layout/cycle6"/>
    <dgm:cxn modelId="{81CFB121-7BC9-4141-A4E2-3813B68EA0C9}" type="presOf" srcId="{5A53E31C-D475-41D4-A841-F822985A8745}" destId="{1275E7DC-5E15-4FA4-9C74-FA8BE3E59C33}" srcOrd="0" destOrd="0" presId="urn:microsoft.com/office/officeart/2005/8/layout/cycle6"/>
    <dgm:cxn modelId="{5AD87528-CA02-44BE-91CA-A4C47EA7A428}" type="presOf" srcId="{8F4EB2E1-0751-41B1-B71D-A2F2177671A8}" destId="{FF85F35C-E1A7-4632-B900-8DBBB4E96ED0}" srcOrd="0" destOrd="0" presId="urn:microsoft.com/office/officeart/2005/8/layout/cycle6"/>
    <dgm:cxn modelId="{C257E65C-5AC4-42F7-8E80-E9B998CE513F}" srcId="{F0CAC7BA-CB74-498E-A69D-996F82CC1961}" destId="{8575C39F-03FF-4527-A751-EBA5326F5DB5}" srcOrd="0" destOrd="0" parTransId="{E59DB06B-640B-4907-A757-5E67BD39D892}" sibTransId="{909D3A3A-750B-41EB-B08B-1E92E92D55AB}"/>
    <dgm:cxn modelId="{AB46545E-F61F-4542-B157-82C11B76839E}" type="presOf" srcId="{F0CAC7BA-CB74-498E-A69D-996F82CC1961}" destId="{50BD051D-7878-42AF-8859-F81FB75A1394}" srcOrd="0" destOrd="0" presId="urn:microsoft.com/office/officeart/2005/8/layout/cycle6"/>
    <dgm:cxn modelId="{8D0FE076-4FCA-4FAD-B38F-7101805CD928}" srcId="{F0CAC7BA-CB74-498E-A69D-996F82CC1961}" destId="{12950D24-8039-4CB6-AF2C-F773A79EB042}" srcOrd="1" destOrd="0" parTransId="{05D00772-E061-4A5A-8D95-051AABC00C55}" sibTransId="{33A7F0B3-41F8-422A-A9FE-3904A5FE5F45}"/>
    <dgm:cxn modelId="{61B863A9-9470-456D-A20B-353E52DB951D}" srcId="{F0CAC7BA-CB74-498E-A69D-996F82CC1961}" destId="{5A53E31C-D475-41D4-A841-F822985A8745}" srcOrd="2" destOrd="0" parTransId="{160E855A-BBAD-4F7C-BBEE-FA4D456D1F70}" sibTransId="{A22BC160-9DA3-422F-BEEF-12633A433457}"/>
    <dgm:cxn modelId="{52D9A7DA-D8EF-4FE2-897A-80D5EB12E0E3}" type="presOf" srcId="{A22BC160-9DA3-422F-BEEF-12633A433457}" destId="{BCA2E8DD-79B0-417A-B4F1-2D91BC990FFE}" srcOrd="0" destOrd="0" presId="urn:microsoft.com/office/officeart/2005/8/layout/cycle6"/>
    <dgm:cxn modelId="{E09BA4F4-1B8F-4801-883A-4D2202F2D69A}" type="presOf" srcId="{909D3A3A-750B-41EB-B08B-1E92E92D55AB}" destId="{E3C2F536-2282-4E4C-ACDB-3AE225E70DC6}" srcOrd="0" destOrd="0" presId="urn:microsoft.com/office/officeart/2005/8/layout/cycle6"/>
    <dgm:cxn modelId="{4C9839F8-DC88-4A98-81BE-6AECB53C2510}" type="presOf" srcId="{84FEA746-7045-4F30-AA3D-C3D15600F572}" destId="{E1C79BB4-932A-4AFA-8D15-E7C63261641B}" srcOrd="0" destOrd="0" presId="urn:microsoft.com/office/officeart/2005/8/layout/cycle6"/>
    <dgm:cxn modelId="{FF05C3CA-5566-4A9E-AB98-48F551079477}" type="presParOf" srcId="{50BD051D-7878-42AF-8859-F81FB75A1394}" destId="{EE493825-D88A-4EC6-9FC1-C7F1018148BD}" srcOrd="0" destOrd="0" presId="urn:microsoft.com/office/officeart/2005/8/layout/cycle6"/>
    <dgm:cxn modelId="{FA0F1919-E2B0-4F32-A54E-41D641BBA1F2}" type="presParOf" srcId="{50BD051D-7878-42AF-8859-F81FB75A1394}" destId="{06BBBC2B-7570-4F20-B3A3-4C9C6C468438}" srcOrd="1" destOrd="0" presId="urn:microsoft.com/office/officeart/2005/8/layout/cycle6"/>
    <dgm:cxn modelId="{8E05DF7B-299E-46E5-9801-C0CCDB0878C1}" type="presParOf" srcId="{50BD051D-7878-42AF-8859-F81FB75A1394}" destId="{E3C2F536-2282-4E4C-ACDB-3AE225E70DC6}" srcOrd="2" destOrd="0" presId="urn:microsoft.com/office/officeart/2005/8/layout/cycle6"/>
    <dgm:cxn modelId="{5797CDE7-0FFD-45E1-817B-7CE94F2D0EFF}" type="presParOf" srcId="{50BD051D-7878-42AF-8859-F81FB75A1394}" destId="{0F4A203E-9505-41A0-B679-736EED080665}" srcOrd="3" destOrd="0" presId="urn:microsoft.com/office/officeart/2005/8/layout/cycle6"/>
    <dgm:cxn modelId="{D718EBE7-256A-4D27-BCD1-8E34B101D732}" type="presParOf" srcId="{50BD051D-7878-42AF-8859-F81FB75A1394}" destId="{FE66EB38-C140-4A88-997C-D7BFA070F009}" srcOrd="4" destOrd="0" presId="urn:microsoft.com/office/officeart/2005/8/layout/cycle6"/>
    <dgm:cxn modelId="{FB04DBC8-03B7-45B7-BB4A-71D2449634D6}" type="presParOf" srcId="{50BD051D-7878-42AF-8859-F81FB75A1394}" destId="{EEC616D9-DA38-4BB5-B3F4-FFCD46FA5563}" srcOrd="5" destOrd="0" presId="urn:microsoft.com/office/officeart/2005/8/layout/cycle6"/>
    <dgm:cxn modelId="{D0ABA6F1-0426-4901-8469-077CC7321334}" type="presParOf" srcId="{50BD051D-7878-42AF-8859-F81FB75A1394}" destId="{1275E7DC-5E15-4FA4-9C74-FA8BE3E59C33}" srcOrd="6" destOrd="0" presId="urn:microsoft.com/office/officeart/2005/8/layout/cycle6"/>
    <dgm:cxn modelId="{3E66E0CD-76A4-4725-AD82-5EC65CEE36A3}" type="presParOf" srcId="{50BD051D-7878-42AF-8859-F81FB75A1394}" destId="{6E02F50D-1BDA-464C-B4CD-AC3FDFFDF895}" srcOrd="7" destOrd="0" presId="urn:microsoft.com/office/officeart/2005/8/layout/cycle6"/>
    <dgm:cxn modelId="{CBEC0786-02C0-4399-8064-0DBAB0204D76}" type="presParOf" srcId="{50BD051D-7878-42AF-8859-F81FB75A1394}" destId="{BCA2E8DD-79B0-417A-B4F1-2D91BC990FFE}" srcOrd="8" destOrd="0" presId="urn:microsoft.com/office/officeart/2005/8/layout/cycle6"/>
    <dgm:cxn modelId="{E7F0DB4B-7A75-4CCC-AE06-B3865D34417E}" type="presParOf" srcId="{50BD051D-7878-42AF-8859-F81FB75A1394}" destId="{E1C79BB4-932A-4AFA-8D15-E7C63261641B}" srcOrd="9" destOrd="0" presId="urn:microsoft.com/office/officeart/2005/8/layout/cycle6"/>
    <dgm:cxn modelId="{B96A0A17-4ECD-4CCF-BE47-7F1C87250737}" type="presParOf" srcId="{50BD051D-7878-42AF-8859-F81FB75A1394}" destId="{0AA58DC3-2077-43CE-8D6A-50ED252DBC08}" srcOrd="10" destOrd="0" presId="urn:microsoft.com/office/officeart/2005/8/layout/cycle6"/>
    <dgm:cxn modelId="{BF3C3C21-0253-4FF6-9C99-449D5FDD6D87}" type="presParOf" srcId="{50BD051D-7878-42AF-8859-F81FB75A1394}" destId="{FF85F35C-E1A7-4632-B900-8DBBB4E96ED0}"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CAC7BA-CB74-498E-A69D-996F82CC1961}" type="doc">
      <dgm:prSet loTypeId="urn:microsoft.com/office/officeart/2005/8/layout/hierarchy1" loCatId="hierarchy" qsTypeId="urn:microsoft.com/office/officeart/2005/8/quickstyle/simple5" qsCatId="simple" csTypeId="urn:microsoft.com/office/officeart/2005/8/colors/accent6_2" csCatId="accent6" phldr="1"/>
      <dgm:spPr/>
      <dgm:t>
        <a:bodyPr/>
        <a:lstStyle/>
        <a:p>
          <a:endParaRPr lang="en-US"/>
        </a:p>
      </dgm:t>
    </dgm:pt>
    <dgm:pt modelId="{84FEA746-7045-4F30-AA3D-C3D15600F572}">
      <dgm:prSet/>
      <dgm:spPr/>
      <dgm:t>
        <a:bodyPr/>
        <a:lstStyle/>
        <a:p>
          <a:r>
            <a:rPr lang="en-US" dirty="0"/>
            <a:t>Daniel 7:14</a:t>
          </a:r>
        </a:p>
      </dgm:t>
    </dgm:pt>
    <dgm:pt modelId="{450ED662-2A7F-4751-9592-7F43A6E4BEDA}" type="parTrans" cxnId="{0F61140F-825A-4A17-A017-99E88D768C56}">
      <dgm:prSet/>
      <dgm:spPr/>
      <dgm:t>
        <a:bodyPr/>
        <a:lstStyle/>
        <a:p>
          <a:endParaRPr lang="en-US"/>
        </a:p>
      </dgm:t>
    </dgm:pt>
    <dgm:pt modelId="{8F4EB2E1-0751-41B1-B71D-A2F2177671A8}" type="sibTrans" cxnId="{0F61140F-825A-4A17-A017-99E88D768C56}">
      <dgm:prSet/>
      <dgm:spPr/>
      <dgm:t>
        <a:bodyPr/>
        <a:lstStyle/>
        <a:p>
          <a:endParaRPr lang="en-US"/>
        </a:p>
      </dgm:t>
    </dgm:pt>
    <dgm:pt modelId="{5A53E31C-D475-41D4-A841-F822985A8745}">
      <dgm:prSet/>
      <dgm:spPr/>
      <dgm:t>
        <a:bodyPr/>
        <a:lstStyle/>
        <a:p>
          <a:r>
            <a:rPr lang="en-US" dirty="0"/>
            <a:t>Isaiah 9:7</a:t>
          </a:r>
        </a:p>
      </dgm:t>
    </dgm:pt>
    <dgm:pt modelId="{A22BC160-9DA3-422F-BEEF-12633A433457}" type="sibTrans" cxnId="{61B863A9-9470-456D-A20B-353E52DB951D}">
      <dgm:prSet/>
      <dgm:spPr/>
      <dgm:t>
        <a:bodyPr/>
        <a:lstStyle/>
        <a:p>
          <a:endParaRPr lang="en-US"/>
        </a:p>
      </dgm:t>
    </dgm:pt>
    <dgm:pt modelId="{160E855A-BBAD-4F7C-BBEE-FA4D456D1F70}" type="parTrans" cxnId="{61B863A9-9470-456D-A20B-353E52DB951D}">
      <dgm:prSet/>
      <dgm:spPr/>
      <dgm:t>
        <a:bodyPr/>
        <a:lstStyle/>
        <a:p>
          <a:endParaRPr lang="en-US"/>
        </a:p>
      </dgm:t>
    </dgm:pt>
    <dgm:pt modelId="{12950D24-8039-4CB6-AF2C-F773A79EB042}">
      <dgm:prSet/>
      <dgm:spPr/>
      <dgm:t>
        <a:bodyPr/>
        <a:lstStyle/>
        <a:p>
          <a:r>
            <a:rPr lang="en-US" dirty="0"/>
            <a:t>Psalms 2:6-8, 8:6, 45:6 &amp; 7, 72:8</a:t>
          </a:r>
        </a:p>
      </dgm:t>
    </dgm:pt>
    <dgm:pt modelId="{33A7F0B3-41F8-422A-A9FE-3904A5FE5F45}" type="sibTrans" cxnId="{8D0FE076-4FCA-4FAD-B38F-7101805CD928}">
      <dgm:prSet/>
      <dgm:spPr/>
      <dgm:t>
        <a:bodyPr/>
        <a:lstStyle/>
        <a:p>
          <a:endParaRPr lang="en-US"/>
        </a:p>
      </dgm:t>
    </dgm:pt>
    <dgm:pt modelId="{05D00772-E061-4A5A-8D95-051AABC00C55}" type="parTrans" cxnId="{8D0FE076-4FCA-4FAD-B38F-7101805CD928}">
      <dgm:prSet/>
      <dgm:spPr/>
      <dgm:t>
        <a:bodyPr/>
        <a:lstStyle/>
        <a:p>
          <a:endParaRPr lang="en-US"/>
        </a:p>
      </dgm:t>
    </dgm:pt>
    <dgm:pt modelId="{8575C39F-03FF-4527-A751-EBA5326F5DB5}">
      <dgm:prSet/>
      <dgm:spPr/>
      <dgm:t>
        <a:bodyPr/>
        <a:lstStyle/>
        <a:p>
          <a:r>
            <a:rPr lang="en-US" dirty="0"/>
            <a:t>1 Chronicles 17:11-14</a:t>
          </a:r>
        </a:p>
      </dgm:t>
    </dgm:pt>
    <dgm:pt modelId="{909D3A3A-750B-41EB-B08B-1E92E92D55AB}" type="sibTrans" cxnId="{C257E65C-5AC4-42F7-8E80-E9B998CE513F}">
      <dgm:prSet/>
      <dgm:spPr/>
      <dgm:t>
        <a:bodyPr/>
        <a:lstStyle/>
        <a:p>
          <a:endParaRPr lang="en-US"/>
        </a:p>
      </dgm:t>
    </dgm:pt>
    <dgm:pt modelId="{E59DB06B-640B-4907-A757-5E67BD39D892}" type="parTrans" cxnId="{C257E65C-5AC4-42F7-8E80-E9B998CE513F}">
      <dgm:prSet/>
      <dgm:spPr/>
      <dgm:t>
        <a:bodyPr/>
        <a:lstStyle/>
        <a:p>
          <a:endParaRPr lang="en-US"/>
        </a:p>
      </dgm:t>
    </dgm:pt>
    <dgm:pt modelId="{AA799852-372B-42A0-A85A-B25CEBC38E2A}" type="pres">
      <dgm:prSet presAssocID="{F0CAC7BA-CB74-498E-A69D-996F82CC1961}" presName="hierChild1" presStyleCnt="0">
        <dgm:presLayoutVars>
          <dgm:chPref val="1"/>
          <dgm:dir/>
          <dgm:animOne val="branch"/>
          <dgm:animLvl val="lvl"/>
          <dgm:resizeHandles/>
        </dgm:presLayoutVars>
      </dgm:prSet>
      <dgm:spPr/>
    </dgm:pt>
    <dgm:pt modelId="{CDD86514-5B54-4F00-9DD5-B1C7F98CB863}" type="pres">
      <dgm:prSet presAssocID="{8575C39F-03FF-4527-A751-EBA5326F5DB5}" presName="hierRoot1" presStyleCnt="0"/>
      <dgm:spPr/>
    </dgm:pt>
    <dgm:pt modelId="{061FF767-3E48-4524-ADA1-C9F4C643EE4E}" type="pres">
      <dgm:prSet presAssocID="{8575C39F-03FF-4527-A751-EBA5326F5DB5}" presName="composite" presStyleCnt="0"/>
      <dgm:spPr/>
    </dgm:pt>
    <dgm:pt modelId="{13653EB1-A7BF-4B45-85C0-1FC9D3D87E45}" type="pres">
      <dgm:prSet presAssocID="{8575C39F-03FF-4527-A751-EBA5326F5DB5}" presName="background" presStyleLbl="node0" presStyleIdx="0" presStyleCnt="4"/>
      <dgm:spPr/>
    </dgm:pt>
    <dgm:pt modelId="{D48B5E80-2525-4F80-BD70-6C3902A07EE4}" type="pres">
      <dgm:prSet presAssocID="{8575C39F-03FF-4527-A751-EBA5326F5DB5}" presName="text" presStyleLbl="fgAcc0" presStyleIdx="0" presStyleCnt="4">
        <dgm:presLayoutVars>
          <dgm:chPref val="3"/>
        </dgm:presLayoutVars>
      </dgm:prSet>
      <dgm:spPr/>
    </dgm:pt>
    <dgm:pt modelId="{C1F90F19-8282-42B3-83A7-C210D26D2EF5}" type="pres">
      <dgm:prSet presAssocID="{8575C39F-03FF-4527-A751-EBA5326F5DB5}" presName="hierChild2" presStyleCnt="0"/>
      <dgm:spPr/>
    </dgm:pt>
    <dgm:pt modelId="{2CEEE3E4-6BBA-4A46-843B-06CAF5EF1D69}" type="pres">
      <dgm:prSet presAssocID="{12950D24-8039-4CB6-AF2C-F773A79EB042}" presName="hierRoot1" presStyleCnt="0"/>
      <dgm:spPr/>
    </dgm:pt>
    <dgm:pt modelId="{E8000CD5-A69B-4248-83F4-7F46F71D7744}" type="pres">
      <dgm:prSet presAssocID="{12950D24-8039-4CB6-AF2C-F773A79EB042}" presName="composite" presStyleCnt="0"/>
      <dgm:spPr/>
    </dgm:pt>
    <dgm:pt modelId="{C49135EE-EB48-438F-AB09-FDD4E296385F}" type="pres">
      <dgm:prSet presAssocID="{12950D24-8039-4CB6-AF2C-F773A79EB042}" presName="background" presStyleLbl="node0" presStyleIdx="1" presStyleCnt="4"/>
      <dgm:spPr/>
    </dgm:pt>
    <dgm:pt modelId="{099F85D4-F241-42D2-8D34-D626905B7CB8}" type="pres">
      <dgm:prSet presAssocID="{12950D24-8039-4CB6-AF2C-F773A79EB042}" presName="text" presStyleLbl="fgAcc0" presStyleIdx="1" presStyleCnt="4">
        <dgm:presLayoutVars>
          <dgm:chPref val="3"/>
        </dgm:presLayoutVars>
      </dgm:prSet>
      <dgm:spPr/>
    </dgm:pt>
    <dgm:pt modelId="{D0E8FFD4-19FB-4759-BD94-2BAFF20D8478}" type="pres">
      <dgm:prSet presAssocID="{12950D24-8039-4CB6-AF2C-F773A79EB042}" presName="hierChild2" presStyleCnt="0"/>
      <dgm:spPr/>
    </dgm:pt>
    <dgm:pt modelId="{2E82AA92-242D-4802-83F8-4C2F6C7B6F41}" type="pres">
      <dgm:prSet presAssocID="{5A53E31C-D475-41D4-A841-F822985A8745}" presName="hierRoot1" presStyleCnt="0"/>
      <dgm:spPr/>
    </dgm:pt>
    <dgm:pt modelId="{AFD8F166-7A5C-46C5-9D14-D7D1C1757BE2}" type="pres">
      <dgm:prSet presAssocID="{5A53E31C-D475-41D4-A841-F822985A8745}" presName="composite" presStyleCnt="0"/>
      <dgm:spPr/>
    </dgm:pt>
    <dgm:pt modelId="{12A74106-9797-4CAB-8F94-482D952FBF37}" type="pres">
      <dgm:prSet presAssocID="{5A53E31C-D475-41D4-A841-F822985A8745}" presName="background" presStyleLbl="node0" presStyleIdx="2" presStyleCnt="4"/>
      <dgm:spPr/>
    </dgm:pt>
    <dgm:pt modelId="{08C8B23E-2D74-48CB-9BD6-583EC7F3283F}" type="pres">
      <dgm:prSet presAssocID="{5A53E31C-D475-41D4-A841-F822985A8745}" presName="text" presStyleLbl="fgAcc0" presStyleIdx="2" presStyleCnt="4">
        <dgm:presLayoutVars>
          <dgm:chPref val="3"/>
        </dgm:presLayoutVars>
      </dgm:prSet>
      <dgm:spPr/>
    </dgm:pt>
    <dgm:pt modelId="{C3E1C5A8-4F89-4093-B28F-83AC463CC004}" type="pres">
      <dgm:prSet presAssocID="{5A53E31C-D475-41D4-A841-F822985A8745}" presName="hierChild2" presStyleCnt="0"/>
      <dgm:spPr/>
    </dgm:pt>
    <dgm:pt modelId="{645B1C36-F885-45C6-83E1-A9056C8DD0A6}" type="pres">
      <dgm:prSet presAssocID="{84FEA746-7045-4F30-AA3D-C3D15600F572}" presName="hierRoot1" presStyleCnt="0"/>
      <dgm:spPr/>
    </dgm:pt>
    <dgm:pt modelId="{F6CDB60E-072D-4E4A-B1CB-0AF12F6E1918}" type="pres">
      <dgm:prSet presAssocID="{84FEA746-7045-4F30-AA3D-C3D15600F572}" presName="composite" presStyleCnt="0"/>
      <dgm:spPr/>
    </dgm:pt>
    <dgm:pt modelId="{9255AB9E-F608-44E1-A21B-87FACF3E7E86}" type="pres">
      <dgm:prSet presAssocID="{84FEA746-7045-4F30-AA3D-C3D15600F572}" presName="background" presStyleLbl="node0" presStyleIdx="3" presStyleCnt="4"/>
      <dgm:spPr/>
    </dgm:pt>
    <dgm:pt modelId="{737C5935-55C6-4887-96C9-10C5F4649E16}" type="pres">
      <dgm:prSet presAssocID="{84FEA746-7045-4F30-AA3D-C3D15600F572}" presName="text" presStyleLbl="fgAcc0" presStyleIdx="3" presStyleCnt="4">
        <dgm:presLayoutVars>
          <dgm:chPref val="3"/>
        </dgm:presLayoutVars>
      </dgm:prSet>
      <dgm:spPr/>
    </dgm:pt>
    <dgm:pt modelId="{0E78A43A-63AA-4151-AB83-75048791629F}" type="pres">
      <dgm:prSet presAssocID="{84FEA746-7045-4F30-AA3D-C3D15600F572}" presName="hierChild2" presStyleCnt="0"/>
      <dgm:spPr/>
    </dgm:pt>
  </dgm:ptLst>
  <dgm:cxnLst>
    <dgm:cxn modelId="{0F61140F-825A-4A17-A017-99E88D768C56}" srcId="{F0CAC7BA-CB74-498E-A69D-996F82CC1961}" destId="{84FEA746-7045-4F30-AA3D-C3D15600F572}" srcOrd="3" destOrd="0" parTransId="{450ED662-2A7F-4751-9592-7F43A6E4BEDA}" sibTransId="{8F4EB2E1-0751-41B1-B71D-A2F2177671A8}"/>
    <dgm:cxn modelId="{C16D871A-21CD-4C40-9330-548B278C9456}" type="presOf" srcId="{84FEA746-7045-4F30-AA3D-C3D15600F572}" destId="{737C5935-55C6-4887-96C9-10C5F4649E16}" srcOrd="0" destOrd="0" presId="urn:microsoft.com/office/officeart/2005/8/layout/hierarchy1"/>
    <dgm:cxn modelId="{C2F4F33D-9FC8-4BFD-8521-D25C4264192C}" type="presOf" srcId="{F0CAC7BA-CB74-498E-A69D-996F82CC1961}" destId="{AA799852-372B-42A0-A85A-B25CEBC38E2A}" srcOrd="0" destOrd="0" presId="urn:microsoft.com/office/officeart/2005/8/layout/hierarchy1"/>
    <dgm:cxn modelId="{C257E65C-5AC4-42F7-8E80-E9B998CE513F}" srcId="{F0CAC7BA-CB74-498E-A69D-996F82CC1961}" destId="{8575C39F-03FF-4527-A751-EBA5326F5DB5}" srcOrd="0" destOrd="0" parTransId="{E59DB06B-640B-4907-A757-5E67BD39D892}" sibTransId="{909D3A3A-750B-41EB-B08B-1E92E92D55AB}"/>
    <dgm:cxn modelId="{D14D635E-594A-4CA7-9253-3C253692DDA0}" type="presOf" srcId="{5A53E31C-D475-41D4-A841-F822985A8745}" destId="{08C8B23E-2D74-48CB-9BD6-583EC7F3283F}" srcOrd="0" destOrd="0" presId="urn:microsoft.com/office/officeart/2005/8/layout/hierarchy1"/>
    <dgm:cxn modelId="{01C90255-164D-46D5-8980-F5B409BDCE1C}" type="presOf" srcId="{8575C39F-03FF-4527-A751-EBA5326F5DB5}" destId="{D48B5E80-2525-4F80-BD70-6C3902A07EE4}" srcOrd="0" destOrd="0" presId="urn:microsoft.com/office/officeart/2005/8/layout/hierarchy1"/>
    <dgm:cxn modelId="{8D0FE076-4FCA-4FAD-B38F-7101805CD928}" srcId="{F0CAC7BA-CB74-498E-A69D-996F82CC1961}" destId="{12950D24-8039-4CB6-AF2C-F773A79EB042}" srcOrd="1" destOrd="0" parTransId="{05D00772-E061-4A5A-8D95-051AABC00C55}" sibTransId="{33A7F0B3-41F8-422A-A9FE-3904A5FE5F45}"/>
    <dgm:cxn modelId="{EC4B9592-B91F-4DF7-9896-E50A8C03A430}" type="presOf" srcId="{12950D24-8039-4CB6-AF2C-F773A79EB042}" destId="{099F85D4-F241-42D2-8D34-D626905B7CB8}" srcOrd="0" destOrd="0" presId="urn:microsoft.com/office/officeart/2005/8/layout/hierarchy1"/>
    <dgm:cxn modelId="{61B863A9-9470-456D-A20B-353E52DB951D}" srcId="{F0CAC7BA-CB74-498E-A69D-996F82CC1961}" destId="{5A53E31C-D475-41D4-A841-F822985A8745}" srcOrd="2" destOrd="0" parTransId="{160E855A-BBAD-4F7C-BBEE-FA4D456D1F70}" sibTransId="{A22BC160-9DA3-422F-BEEF-12633A433457}"/>
    <dgm:cxn modelId="{B01B2A08-5BF4-4ADA-BCBA-79CAB35EFD93}" type="presParOf" srcId="{AA799852-372B-42A0-A85A-B25CEBC38E2A}" destId="{CDD86514-5B54-4F00-9DD5-B1C7F98CB863}" srcOrd="0" destOrd="0" presId="urn:microsoft.com/office/officeart/2005/8/layout/hierarchy1"/>
    <dgm:cxn modelId="{DD566B80-EAE2-4B1A-BB05-506FF052A3B0}" type="presParOf" srcId="{CDD86514-5B54-4F00-9DD5-B1C7F98CB863}" destId="{061FF767-3E48-4524-ADA1-C9F4C643EE4E}" srcOrd="0" destOrd="0" presId="urn:microsoft.com/office/officeart/2005/8/layout/hierarchy1"/>
    <dgm:cxn modelId="{F26ECDE9-27E7-4CD0-809C-4E5B82630B26}" type="presParOf" srcId="{061FF767-3E48-4524-ADA1-C9F4C643EE4E}" destId="{13653EB1-A7BF-4B45-85C0-1FC9D3D87E45}" srcOrd="0" destOrd="0" presId="urn:microsoft.com/office/officeart/2005/8/layout/hierarchy1"/>
    <dgm:cxn modelId="{8746CF8E-8EAC-48EE-8DC5-C46FBB919065}" type="presParOf" srcId="{061FF767-3E48-4524-ADA1-C9F4C643EE4E}" destId="{D48B5E80-2525-4F80-BD70-6C3902A07EE4}" srcOrd="1" destOrd="0" presId="urn:microsoft.com/office/officeart/2005/8/layout/hierarchy1"/>
    <dgm:cxn modelId="{A39099C0-62C8-49D2-8956-E3A4B7499C95}" type="presParOf" srcId="{CDD86514-5B54-4F00-9DD5-B1C7F98CB863}" destId="{C1F90F19-8282-42B3-83A7-C210D26D2EF5}" srcOrd="1" destOrd="0" presId="urn:microsoft.com/office/officeart/2005/8/layout/hierarchy1"/>
    <dgm:cxn modelId="{95BF7A45-E25E-4836-9161-38E0DFBD1E1F}" type="presParOf" srcId="{AA799852-372B-42A0-A85A-B25CEBC38E2A}" destId="{2CEEE3E4-6BBA-4A46-843B-06CAF5EF1D69}" srcOrd="1" destOrd="0" presId="urn:microsoft.com/office/officeart/2005/8/layout/hierarchy1"/>
    <dgm:cxn modelId="{FAA1E8CF-A216-402E-9E54-741E9E52207F}" type="presParOf" srcId="{2CEEE3E4-6BBA-4A46-843B-06CAF5EF1D69}" destId="{E8000CD5-A69B-4248-83F4-7F46F71D7744}" srcOrd="0" destOrd="0" presId="urn:microsoft.com/office/officeart/2005/8/layout/hierarchy1"/>
    <dgm:cxn modelId="{8A87153B-E44B-4BAC-B5D5-5C00396AD423}" type="presParOf" srcId="{E8000CD5-A69B-4248-83F4-7F46F71D7744}" destId="{C49135EE-EB48-438F-AB09-FDD4E296385F}" srcOrd="0" destOrd="0" presId="urn:microsoft.com/office/officeart/2005/8/layout/hierarchy1"/>
    <dgm:cxn modelId="{BEFDB532-287A-4AC5-8286-1F77CAC6315C}" type="presParOf" srcId="{E8000CD5-A69B-4248-83F4-7F46F71D7744}" destId="{099F85D4-F241-42D2-8D34-D626905B7CB8}" srcOrd="1" destOrd="0" presId="urn:microsoft.com/office/officeart/2005/8/layout/hierarchy1"/>
    <dgm:cxn modelId="{CFA156E4-D943-49BF-8230-D2AC7E671B38}" type="presParOf" srcId="{2CEEE3E4-6BBA-4A46-843B-06CAF5EF1D69}" destId="{D0E8FFD4-19FB-4759-BD94-2BAFF20D8478}" srcOrd="1" destOrd="0" presId="urn:microsoft.com/office/officeart/2005/8/layout/hierarchy1"/>
    <dgm:cxn modelId="{F8B37642-590B-4918-929C-DE7AA54C07E5}" type="presParOf" srcId="{AA799852-372B-42A0-A85A-B25CEBC38E2A}" destId="{2E82AA92-242D-4802-83F8-4C2F6C7B6F41}" srcOrd="2" destOrd="0" presId="urn:microsoft.com/office/officeart/2005/8/layout/hierarchy1"/>
    <dgm:cxn modelId="{CBC653BD-9E8E-416C-97CD-C02CA056B8F8}" type="presParOf" srcId="{2E82AA92-242D-4802-83F8-4C2F6C7B6F41}" destId="{AFD8F166-7A5C-46C5-9D14-D7D1C1757BE2}" srcOrd="0" destOrd="0" presId="urn:microsoft.com/office/officeart/2005/8/layout/hierarchy1"/>
    <dgm:cxn modelId="{88FD22CE-B413-4C1E-9445-86ECBCEB1D1A}" type="presParOf" srcId="{AFD8F166-7A5C-46C5-9D14-D7D1C1757BE2}" destId="{12A74106-9797-4CAB-8F94-482D952FBF37}" srcOrd="0" destOrd="0" presId="urn:microsoft.com/office/officeart/2005/8/layout/hierarchy1"/>
    <dgm:cxn modelId="{C5556C77-BA1A-4E73-AE68-5D4740AC20E9}" type="presParOf" srcId="{AFD8F166-7A5C-46C5-9D14-D7D1C1757BE2}" destId="{08C8B23E-2D74-48CB-9BD6-583EC7F3283F}" srcOrd="1" destOrd="0" presId="urn:microsoft.com/office/officeart/2005/8/layout/hierarchy1"/>
    <dgm:cxn modelId="{CD669F8A-31EF-4CCD-9643-1EE4EA86E671}" type="presParOf" srcId="{2E82AA92-242D-4802-83F8-4C2F6C7B6F41}" destId="{C3E1C5A8-4F89-4093-B28F-83AC463CC004}" srcOrd="1" destOrd="0" presId="urn:microsoft.com/office/officeart/2005/8/layout/hierarchy1"/>
    <dgm:cxn modelId="{37E06948-01D5-4409-99E1-33E02339410E}" type="presParOf" srcId="{AA799852-372B-42A0-A85A-B25CEBC38E2A}" destId="{645B1C36-F885-45C6-83E1-A9056C8DD0A6}" srcOrd="3" destOrd="0" presId="urn:microsoft.com/office/officeart/2005/8/layout/hierarchy1"/>
    <dgm:cxn modelId="{FC535140-D601-4F76-819E-3B0049E66B53}" type="presParOf" srcId="{645B1C36-F885-45C6-83E1-A9056C8DD0A6}" destId="{F6CDB60E-072D-4E4A-B1CB-0AF12F6E1918}" srcOrd="0" destOrd="0" presId="urn:microsoft.com/office/officeart/2005/8/layout/hierarchy1"/>
    <dgm:cxn modelId="{E193E49A-B070-4CDF-9961-3E477E5BE95F}" type="presParOf" srcId="{F6CDB60E-072D-4E4A-B1CB-0AF12F6E1918}" destId="{9255AB9E-F608-44E1-A21B-87FACF3E7E86}" srcOrd="0" destOrd="0" presId="urn:microsoft.com/office/officeart/2005/8/layout/hierarchy1"/>
    <dgm:cxn modelId="{21DBD174-914D-4A76-BA58-236971EE4E7E}" type="presParOf" srcId="{F6CDB60E-072D-4E4A-B1CB-0AF12F6E1918}" destId="{737C5935-55C6-4887-96C9-10C5F4649E16}" srcOrd="1" destOrd="0" presId="urn:microsoft.com/office/officeart/2005/8/layout/hierarchy1"/>
    <dgm:cxn modelId="{AE36AF28-BF8F-4AD1-BB77-A67274283D58}" type="presParOf" srcId="{645B1C36-F885-45C6-83E1-A9056C8DD0A6}" destId="{0E78A43A-63AA-4151-AB83-7504879162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7D780-69B3-4757-8B5A-4F6F9F9D7295}">
      <dsp:nvSpPr>
        <dsp:cNvPr id="0" name=""/>
        <dsp:cNvSpPr/>
      </dsp:nvSpPr>
      <dsp:spPr>
        <a:xfrm>
          <a:off x="1570" y="854080"/>
          <a:ext cx="2857535" cy="1714521"/>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466850">
            <a:lnSpc>
              <a:spcPct val="90000"/>
            </a:lnSpc>
            <a:spcBef>
              <a:spcPct val="0"/>
            </a:spcBef>
            <a:spcAft>
              <a:spcPct val="35000"/>
            </a:spcAft>
            <a:buNone/>
          </a:pPr>
          <a:r>
            <a:rPr lang="en-US" sz="3300" b="0" i="0" kern="1200" dirty="0"/>
            <a:t>Zeno (</a:t>
          </a:r>
          <a:r>
            <a:rPr lang="pl-PL" sz="3300" b="0" i="0" kern="1200" dirty="0"/>
            <a:t>c. 334 – c. 262 BC</a:t>
          </a:r>
          <a:r>
            <a:rPr lang="en-US" sz="3300" b="0" i="0" kern="1200" dirty="0"/>
            <a:t>)</a:t>
          </a:r>
          <a:endParaRPr lang="en-US" sz="3300" kern="1200" dirty="0"/>
        </a:p>
      </dsp:txBody>
      <dsp:txXfrm>
        <a:off x="1570" y="854080"/>
        <a:ext cx="2857535" cy="1714521"/>
      </dsp:txXfrm>
    </dsp:sp>
    <dsp:sp modelId="{0080F9DB-0F5F-4B5A-B65B-16CAC60AAD3F}">
      <dsp:nvSpPr>
        <dsp:cNvPr id="0" name=""/>
        <dsp:cNvSpPr/>
      </dsp:nvSpPr>
      <dsp:spPr>
        <a:xfrm>
          <a:off x="2907199" y="1589841"/>
          <a:ext cx="428630" cy="243000"/>
        </a:xfrm>
        <a:prstGeom prst="rightArrow">
          <a:avLst>
            <a:gd name="adj1" fmla="val 50000"/>
            <a:gd name="adj2" fmla="val 5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4C11619-1A48-4957-B123-724970AD292E}">
      <dsp:nvSpPr>
        <dsp:cNvPr id="0" name=""/>
        <dsp:cNvSpPr/>
      </dsp:nvSpPr>
      <dsp:spPr>
        <a:xfrm>
          <a:off x="3383923" y="854080"/>
          <a:ext cx="2857535" cy="1714521"/>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466850">
            <a:lnSpc>
              <a:spcPct val="90000"/>
            </a:lnSpc>
            <a:spcBef>
              <a:spcPct val="0"/>
            </a:spcBef>
            <a:spcAft>
              <a:spcPct val="35000"/>
            </a:spcAft>
            <a:buNone/>
          </a:pPr>
          <a:r>
            <a:rPr lang="en-US" sz="3300" b="0" i="0" kern="1200" dirty="0"/>
            <a:t>Cleanthes (b. 330 BC)</a:t>
          </a:r>
          <a:endParaRPr lang="en-US" sz="3300" kern="1200" dirty="0"/>
        </a:p>
      </dsp:txBody>
      <dsp:txXfrm>
        <a:off x="3383923" y="854080"/>
        <a:ext cx="2857535" cy="1714521"/>
      </dsp:txXfrm>
    </dsp:sp>
    <dsp:sp modelId="{9B9FB7F9-8862-477A-9298-98544A786ECF}">
      <dsp:nvSpPr>
        <dsp:cNvPr id="0" name=""/>
        <dsp:cNvSpPr/>
      </dsp:nvSpPr>
      <dsp:spPr>
        <a:xfrm>
          <a:off x="6289553" y="1589841"/>
          <a:ext cx="428630" cy="243000"/>
        </a:xfrm>
        <a:prstGeom prst="rightArrow">
          <a:avLst>
            <a:gd name="adj1" fmla="val 50000"/>
            <a:gd name="adj2" fmla="val 5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731158D-0066-4533-9070-E6AB316BF977}">
      <dsp:nvSpPr>
        <dsp:cNvPr id="0" name=""/>
        <dsp:cNvSpPr/>
      </dsp:nvSpPr>
      <dsp:spPr>
        <a:xfrm>
          <a:off x="6766277" y="854080"/>
          <a:ext cx="2857535" cy="1714521"/>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466850">
            <a:lnSpc>
              <a:spcPct val="90000"/>
            </a:lnSpc>
            <a:spcBef>
              <a:spcPct val="0"/>
            </a:spcBef>
            <a:spcAft>
              <a:spcPct val="35000"/>
            </a:spcAft>
            <a:buNone/>
          </a:pPr>
          <a:r>
            <a:rPr lang="en-US" sz="3300" b="0" i="0" kern="1200" dirty="0" err="1"/>
            <a:t>Chrysippus</a:t>
          </a:r>
          <a:r>
            <a:rPr lang="en-US" sz="3300" b="0" i="0" kern="1200" dirty="0"/>
            <a:t> (279 -206 BC)</a:t>
          </a:r>
          <a:endParaRPr lang="en-US" sz="3300" kern="1200" dirty="0"/>
        </a:p>
      </dsp:txBody>
      <dsp:txXfrm>
        <a:off x="6766277" y="854080"/>
        <a:ext cx="2857535" cy="1714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C114C-4149-454B-B08A-6DAD1B1992ED}">
      <dsp:nvSpPr>
        <dsp:cNvPr id="0" name=""/>
        <dsp:cNvSpPr/>
      </dsp:nvSpPr>
      <dsp:spPr>
        <a:xfrm>
          <a:off x="0" y="22313"/>
          <a:ext cx="5741533" cy="93541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Psalm 2:7</a:t>
          </a:r>
        </a:p>
      </dsp:txBody>
      <dsp:txXfrm>
        <a:off x="45663" y="67976"/>
        <a:ext cx="5650207" cy="844089"/>
      </dsp:txXfrm>
    </dsp:sp>
    <dsp:sp modelId="{22318BAD-BF4F-4A25-97E7-FC46175A26BF}">
      <dsp:nvSpPr>
        <dsp:cNvPr id="0" name=""/>
        <dsp:cNvSpPr/>
      </dsp:nvSpPr>
      <dsp:spPr>
        <a:xfrm>
          <a:off x="0" y="1070049"/>
          <a:ext cx="5741533" cy="935415"/>
        </a:xfrm>
        <a:prstGeom prst="roundRect">
          <a:avLst/>
        </a:prstGeom>
        <a:solidFill>
          <a:schemeClr val="accent3">
            <a:hueOff val="1641976"/>
            <a:satOff val="-12658"/>
            <a:lumOff val="3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Psalm 16:8-10</a:t>
          </a:r>
        </a:p>
      </dsp:txBody>
      <dsp:txXfrm>
        <a:off x="45663" y="1115712"/>
        <a:ext cx="5650207" cy="844089"/>
      </dsp:txXfrm>
    </dsp:sp>
    <dsp:sp modelId="{EE395229-4297-4FAA-AD3A-EAE8C929A05B}">
      <dsp:nvSpPr>
        <dsp:cNvPr id="0" name=""/>
        <dsp:cNvSpPr/>
      </dsp:nvSpPr>
      <dsp:spPr>
        <a:xfrm>
          <a:off x="0" y="2117784"/>
          <a:ext cx="5741533" cy="935415"/>
        </a:xfrm>
        <a:prstGeom prst="roundRect">
          <a:avLst/>
        </a:prstGeom>
        <a:solidFill>
          <a:schemeClr val="accent3">
            <a:hueOff val="3283952"/>
            <a:satOff val="-25316"/>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Psalm 30:3</a:t>
          </a:r>
        </a:p>
      </dsp:txBody>
      <dsp:txXfrm>
        <a:off x="45663" y="2163447"/>
        <a:ext cx="5650207" cy="844089"/>
      </dsp:txXfrm>
    </dsp:sp>
    <dsp:sp modelId="{99D9E29C-83DD-45C2-A2A4-89B3AB1168D9}">
      <dsp:nvSpPr>
        <dsp:cNvPr id="0" name=""/>
        <dsp:cNvSpPr/>
      </dsp:nvSpPr>
      <dsp:spPr>
        <a:xfrm>
          <a:off x="0" y="3165519"/>
          <a:ext cx="5741533" cy="935415"/>
        </a:xfrm>
        <a:prstGeom prst="roundRect">
          <a:avLst/>
        </a:prstGeom>
        <a:solidFill>
          <a:schemeClr val="accent3">
            <a:hueOff val="4925928"/>
            <a:satOff val="-37974"/>
            <a:lumOff val="10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Psalm 41:10</a:t>
          </a:r>
        </a:p>
      </dsp:txBody>
      <dsp:txXfrm>
        <a:off x="45663" y="3211182"/>
        <a:ext cx="5650207" cy="844089"/>
      </dsp:txXfrm>
    </dsp:sp>
    <dsp:sp modelId="{160487CC-E629-4BB2-80A6-84A5545E915D}">
      <dsp:nvSpPr>
        <dsp:cNvPr id="0" name=""/>
        <dsp:cNvSpPr/>
      </dsp:nvSpPr>
      <dsp:spPr>
        <a:xfrm>
          <a:off x="0" y="4213254"/>
          <a:ext cx="5741533" cy="935415"/>
        </a:xfrm>
        <a:prstGeom prst="roundRect">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Psalm 118:17</a:t>
          </a:r>
        </a:p>
      </dsp:txBody>
      <dsp:txXfrm>
        <a:off x="45663" y="4258917"/>
        <a:ext cx="5650207" cy="844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9F50-F566-432F-AA53-D15569340ECF}">
      <dsp:nvSpPr>
        <dsp:cNvPr id="0" name=""/>
        <dsp:cNvSpPr/>
      </dsp:nvSpPr>
      <dsp:spPr>
        <a:xfrm>
          <a:off x="0" y="22313"/>
          <a:ext cx="5741533" cy="93541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Psalm 16:11</a:t>
          </a:r>
        </a:p>
      </dsp:txBody>
      <dsp:txXfrm>
        <a:off x="45663" y="67976"/>
        <a:ext cx="5650207" cy="844089"/>
      </dsp:txXfrm>
    </dsp:sp>
    <dsp:sp modelId="{B6DBBB1F-CD5F-4915-989B-BAB57FC9A7FB}">
      <dsp:nvSpPr>
        <dsp:cNvPr id="0" name=""/>
        <dsp:cNvSpPr/>
      </dsp:nvSpPr>
      <dsp:spPr>
        <a:xfrm>
          <a:off x="0" y="1070049"/>
          <a:ext cx="5741533" cy="93541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Psalm 24:7</a:t>
          </a:r>
        </a:p>
      </dsp:txBody>
      <dsp:txXfrm>
        <a:off x="45663" y="1115712"/>
        <a:ext cx="5650207" cy="844089"/>
      </dsp:txXfrm>
    </dsp:sp>
    <dsp:sp modelId="{94A9EC59-F021-4A25-AAFE-A6B66ABBA459}">
      <dsp:nvSpPr>
        <dsp:cNvPr id="0" name=""/>
        <dsp:cNvSpPr/>
      </dsp:nvSpPr>
      <dsp:spPr>
        <a:xfrm>
          <a:off x="0" y="2117784"/>
          <a:ext cx="5741533" cy="93541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Psalm 68:18</a:t>
          </a:r>
        </a:p>
      </dsp:txBody>
      <dsp:txXfrm>
        <a:off x="45663" y="2163447"/>
        <a:ext cx="5650207" cy="844089"/>
      </dsp:txXfrm>
    </dsp:sp>
    <dsp:sp modelId="{8714BD4A-B01A-4309-8A64-E3787EDDAA93}">
      <dsp:nvSpPr>
        <dsp:cNvPr id="0" name=""/>
        <dsp:cNvSpPr/>
      </dsp:nvSpPr>
      <dsp:spPr>
        <a:xfrm>
          <a:off x="0" y="3165519"/>
          <a:ext cx="5741533" cy="93541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Psalm 110:1</a:t>
          </a:r>
        </a:p>
      </dsp:txBody>
      <dsp:txXfrm>
        <a:off x="45663" y="3211182"/>
        <a:ext cx="5650207" cy="844089"/>
      </dsp:txXfrm>
    </dsp:sp>
    <dsp:sp modelId="{E2E4ADA9-F0F2-4356-BFA3-5608C7E0BEAB}">
      <dsp:nvSpPr>
        <dsp:cNvPr id="0" name=""/>
        <dsp:cNvSpPr/>
      </dsp:nvSpPr>
      <dsp:spPr>
        <a:xfrm>
          <a:off x="0" y="4213254"/>
          <a:ext cx="5741533" cy="93541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Psalm 118:19</a:t>
          </a:r>
        </a:p>
      </dsp:txBody>
      <dsp:txXfrm>
        <a:off x="45663" y="4258917"/>
        <a:ext cx="5650207" cy="84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93825-D88A-4EC6-9FC1-C7F1018148BD}">
      <dsp:nvSpPr>
        <dsp:cNvPr id="0" name=""/>
        <dsp:cNvSpPr/>
      </dsp:nvSpPr>
      <dsp:spPr>
        <a:xfrm>
          <a:off x="1959634" y="35077"/>
          <a:ext cx="1822264" cy="1184471"/>
        </a:xfrm>
        <a:prstGeom prst="roundRect">
          <a:avLst/>
        </a:prstGeom>
        <a:gradFill rotWithShape="0">
          <a:gsLst>
            <a:gs pos="0">
              <a:schemeClr val="accent4">
                <a:shade val="80000"/>
                <a:hueOff val="0"/>
                <a:satOff val="0"/>
                <a:lumOff val="0"/>
                <a:alphaOff val="0"/>
                <a:tint val="98000"/>
                <a:lumMod val="114000"/>
              </a:schemeClr>
            </a:gs>
            <a:gs pos="100000">
              <a:schemeClr val="accent4">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Daniel 7:13-14</a:t>
          </a:r>
        </a:p>
      </dsp:txBody>
      <dsp:txXfrm>
        <a:off x="2017455" y="92898"/>
        <a:ext cx="1706622" cy="1068829"/>
      </dsp:txXfrm>
    </dsp:sp>
    <dsp:sp modelId="{E3C2F536-2282-4E4C-ACDB-3AE225E70DC6}">
      <dsp:nvSpPr>
        <dsp:cNvPr id="0" name=""/>
        <dsp:cNvSpPr/>
      </dsp:nvSpPr>
      <dsp:spPr>
        <a:xfrm>
          <a:off x="912588" y="627312"/>
          <a:ext cx="3916357" cy="3916357"/>
        </a:xfrm>
        <a:custGeom>
          <a:avLst/>
          <a:gdLst/>
          <a:ahLst/>
          <a:cxnLst/>
          <a:rect l="0" t="0" r="0" b="0"/>
          <a:pathLst>
            <a:path>
              <a:moveTo>
                <a:pt x="2882456" y="231860"/>
              </a:moveTo>
              <a:arcTo wR="1958178" hR="1958178" stAng="17889888" swAng="2627725"/>
            </a:path>
          </a:pathLst>
        </a:custGeom>
        <a:noFill/>
        <a:ln w="9525" cap="rnd" cmpd="sng" algn="ctr">
          <a:solidFill>
            <a:schemeClr val="accent4">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4A203E-9505-41A0-B679-736EED080665}">
      <dsp:nvSpPr>
        <dsp:cNvPr id="0" name=""/>
        <dsp:cNvSpPr/>
      </dsp:nvSpPr>
      <dsp:spPr>
        <a:xfrm>
          <a:off x="3917813" y="1993255"/>
          <a:ext cx="1822264" cy="1184471"/>
        </a:xfrm>
        <a:prstGeom prst="roundRect">
          <a:avLst/>
        </a:prstGeom>
        <a:gradFill rotWithShape="0">
          <a:gsLst>
            <a:gs pos="0">
              <a:schemeClr val="accent4">
                <a:shade val="80000"/>
                <a:hueOff val="-55004"/>
                <a:satOff val="-308"/>
                <a:lumOff val="7888"/>
                <a:alphaOff val="0"/>
                <a:tint val="98000"/>
                <a:lumMod val="114000"/>
              </a:schemeClr>
            </a:gs>
            <a:gs pos="100000">
              <a:schemeClr val="accent4">
                <a:shade val="80000"/>
                <a:hueOff val="-55004"/>
                <a:satOff val="-308"/>
                <a:lumOff val="788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Isaiah 9:6-7, 66:18</a:t>
          </a:r>
        </a:p>
      </dsp:txBody>
      <dsp:txXfrm>
        <a:off x="3975634" y="2051076"/>
        <a:ext cx="1706622" cy="1068829"/>
      </dsp:txXfrm>
    </dsp:sp>
    <dsp:sp modelId="{EEC616D9-DA38-4BB5-B3F4-FFCD46FA5563}">
      <dsp:nvSpPr>
        <dsp:cNvPr id="0" name=""/>
        <dsp:cNvSpPr/>
      </dsp:nvSpPr>
      <dsp:spPr>
        <a:xfrm>
          <a:off x="912588" y="627312"/>
          <a:ext cx="3916357" cy="3916357"/>
        </a:xfrm>
        <a:custGeom>
          <a:avLst/>
          <a:gdLst/>
          <a:ahLst/>
          <a:cxnLst/>
          <a:rect l="0" t="0" r="0" b="0"/>
          <a:pathLst>
            <a:path>
              <a:moveTo>
                <a:pt x="3820096" y="2564582"/>
              </a:moveTo>
              <a:arcTo wR="1958178" hR="1958178" stAng="1082387" swAng="2627725"/>
            </a:path>
          </a:pathLst>
        </a:custGeom>
        <a:noFill/>
        <a:ln w="9525" cap="rnd" cmpd="sng" algn="ctr">
          <a:solidFill>
            <a:schemeClr val="accent4">
              <a:shade val="90000"/>
              <a:hueOff val="-54973"/>
              <a:satOff val="-904"/>
              <a:lumOff val="6971"/>
              <a:alphaOff val="0"/>
            </a:schemeClr>
          </a:solidFill>
          <a:prstDash val="solid"/>
        </a:ln>
        <a:effectLst/>
      </dsp:spPr>
      <dsp:style>
        <a:lnRef idx="1">
          <a:scrgbClr r="0" g="0" b="0"/>
        </a:lnRef>
        <a:fillRef idx="0">
          <a:scrgbClr r="0" g="0" b="0"/>
        </a:fillRef>
        <a:effectRef idx="0">
          <a:scrgbClr r="0" g="0" b="0"/>
        </a:effectRef>
        <a:fontRef idx="minor"/>
      </dsp:style>
    </dsp:sp>
    <dsp:sp modelId="{1275E7DC-5E15-4FA4-9C74-FA8BE3E59C33}">
      <dsp:nvSpPr>
        <dsp:cNvPr id="0" name=""/>
        <dsp:cNvSpPr/>
      </dsp:nvSpPr>
      <dsp:spPr>
        <a:xfrm>
          <a:off x="1959634" y="3951434"/>
          <a:ext cx="1822264" cy="1184471"/>
        </a:xfrm>
        <a:prstGeom prst="roundRect">
          <a:avLst/>
        </a:prstGeom>
        <a:gradFill rotWithShape="0">
          <a:gsLst>
            <a:gs pos="0">
              <a:schemeClr val="accent4">
                <a:shade val="80000"/>
                <a:hueOff val="-110007"/>
                <a:satOff val="-615"/>
                <a:lumOff val="15776"/>
                <a:alphaOff val="0"/>
                <a:tint val="98000"/>
                <a:lumMod val="114000"/>
              </a:schemeClr>
            </a:gs>
            <a:gs pos="100000">
              <a:schemeClr val="accent4">
                <a:shade val="80000"/>
                <a:hueOff val="-110007"/>
                <a:satOff val="-615"/>
                <a:lumOff val="157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Zechariah 12:10; 14:4-8</a:t>
          </a:r>
        </a:p>
      </dsp:txBody>
      <dsp:txXfrm>
        <a:off x="2017455" y="4009255"/>
        <a:ext cx="1706622" cy="1068829"/>
      </dsp:txXfrm>
    </dsp:sp>
    <dsp:sp modelId="{BCA2E8DD-79B0-417A-B4F1-2D91BC990FFE}">
      <dsp:nvSpPr>
        <dsp:cNvPr id="0" name=""/>
        <dsp:cNvSpPr/>
      </dsp:nvSpPr>
      <dsp:spPr>
        <a:xfrm>
          <a:off x="912588" y="627312"/>
          <a:ext cx="3916357" cy="3916357"/>
        </a:xfrm>
        <a:custGeom>
          <a:avLst/>
          <a:gdLst/>
          <a:ahLst/>
          <a:cxnLst/>
          <a:rect l="0" t="0" r="0" b="0"/>
          <a:pathLst>
            <a:path>
              <a:moveTo>
                <a:pt x="1033900" y="3684496"/>
              </a:moveTo>
              <a:arcTo wR="1958178" hR="1958178" stAng="7089888" swAng="2627725"/>
            </a:path>
          </a:pathLst>
        </a:custGeom>
        <a:noFill/>
        <a:ln w="9525" cap="rnd" cmpd="sng" algn="ctr">
          <a:solidFill>
            <a:schemeClr val="accent4">
              <a:shade val="90000"/>
              <a:hueOff val="-109947"/>
              <a:satOff val="-1808"/>
              <a:lumOff val="13941"/>
              <a:alphaOff val="0"/>
            </a:schemeClr>
          </a:solidFill>
          <a:prstDash val="solid"/>
        </a:ln>
        <a:effectLst/>
      </dsp:spPr>
      <dsp:style>
        <a:lnRef idx="1">
          <a:scrgbClr r="0" g="0" b="0"/>
        </a:lnRef>
        <a:fillRef idx="0">
          <a:scrgbClr r="0" g="0" b="0"/>
        </a:fillRef>
        <a:effectRef idx="0">
          <a:scrgbClr r="0" g="0" b="0"/>
        </a:effectRef>
        <a:fontRef idx="minor"/>
      </dsp:style>
    </dsp:sp>
    <dsp:sp modelId="{E1C79BB4-932A-4AFA-8D15-E7C63261641B}">
      <dsp:nvSpPr>
        <dsp:cNvPr id="0" name=""/>
        <dsp:cNvSpPr/>
      </dsp:nvSpPr>
      <dsp:spPr>
        <a:xfrm>
          <a:off x="1456" y="1993255"/>
          <a:ext cx="1822264" cy="1184471"/>
        </a:xfrm>
        <a:prstGeom prst="roundRect">
          <a:avLst/>
        </a:prstGeom>
        <a:gradFill rotWithShape="0">
          <a:gsLst>
            <a:gs pos="0">
              <a:schemeClr val="accent4">
                <a:shade val="80000"/>
                <a:hueOff val="-165011"/>
                <a:satOff val="-923"/>
                <a:lumOff val="23664"/>
                <a:alphaOff val="0"/>
                <a:tint val="98000"/>
                <a:lumMod val="114000"/>
              </a:schemeClr>
            </a:gs>
            <a:gs pos="100000">
              <a:schemeClr val="accent4">
                <a:shade val="80000"/>
                <a:hueOff val="-165011"/>
                <a:satOff val="-923"/>
                <a:lumOff val="2366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Psalm 50:3-6</a:t>
          </a:r>
        </a:p>
      </dsp:txBody>
      <dsp:txXfrm>
        <a:off x="59277" y="2051076"/>
        <a:ext cx="1706622" cy="1068829"/>
      </dsp:txXfrm>
    </dsp:sp>
    <dsp:sp modelId="{FF85F35C-E1A7-4632-B900-8DBBB4E96ED0}">
      <dsp:nvSpPr>
        <dsp:cNvPr id="0" name=""/>
        <dsp:cNvSpPr/>
      </dsp:nvSpPr>
      <dsp:spPr>
        <a:xfrm>
          <a:off x="912588" y="627312"/>
          <a:ext cx="3916357" cy="3916357"/>
        </a:xfrm>
        <a:custGeom>
          <a:avLst/>
          <a:gdLst/>
          <a:ahLst/>
          <a:cxnLst/>
          <a:rect l="0" t="0" r="0" b="0"/>
          <a:pathLst>
            <a:path>
              <a:moveTo>
                <a:pt x="96260" y="1351775"/>
              </a:moveTo>
              <a:arcTo wR="1958178" hR="1958178" stAng="11882387" swAng="2627725"/>
            </a:path>
          </a:pathLst>
        </a:custGeom>
        <a:noFill/>
        <a:ln w="9525" cap="rnd" cmpd="sng" algn="ctr">
          <a:solidFill>
            <a:schemeClr val="accent4">
              <a:shade val="90000"/>
              <a:hueOff val="-164920"/>
              <a:satOff val="-2712"/>
              <a:lumOff val="2091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53EB1-A7BF-4B45-85C0-1FC9D3D87E45}">
      <dsp:nvSpPr>
        <dsp:cNvPr id="0" name=""/>
        <dsp:cNvSpPr/>
      </dsp:nvSpPr>
      <dsp:spPr>
        <a:xfrm>
          <a:off x="1917" y="1903135"/>
          <a:ext cx="1369122" cy="869392"/>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48B5E80-2525-4F80-BD70-6C3902A07EE4}">
      <dsp:nvSpPr>
        <dsp:cNvPr id="0" name=""/>
        <dsp:cNvSpPr/>
      </dsp:nvSpPr>
      <dsp:spPr>
        <a:xfrm>
          <a:off x="154042" y="2047653"/>
          <a:ext cx="1369122" cy="869392"/>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Chronicles 17:11-14</a:t>
          </a:r>
        </a:p>
      </dsp:txBody>
      <dsp:txXfrm>
        <a:off x="179506" y="2073117"/>
        <a:ext cx="1318194" cy="818464"/>
      </dsp:txXfrm>
    </dsp:sp>
    <dsp:sp modelId="{C49135EE-EB48-438F-AB09-FDD4E296385F}">
      <dsp:nvSpPr>
        <dsp:cNvPr id="0" name=""/>
        <dsp:cNvSpPr/>
      </dsp:nvSpPr>
      <dsp:spPr>
        <a:xfrm>
          <a:off x="1675289" y="1903135"/>
          <a:ext cx="1369122" cy="869392"/>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99F85D4-F241-42D2-8D34-D626905B7CB8}">
      <dsp:nvSpPr>
        <dsp:cNvPr id="0" name=""/>
        <dsp:cNvSpPr/>
      </dsp:nvSpPr>
      <dsp:spPr>
        <a:xfrm>
          <a:off x="1827414" y="2047653"/>
          <a:ext cx="1369122" cy="869392"/>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Psalms 2:6-8, 8:6, 45:6 &amp; 7, 72:8</a:t>
          </a:r>
        </a:p>
      </dsp:txBody>
      <dsp:txXfrm>
        <a:off x="1852878" y="2073117"/>
        <a:ext cx="1318194" cy="818464"/>
      </dsp:txXfrm>
    </dsp:sp>
    <dsp:sp modelId="{12A74106-9797-4CAB-8F94-482D952FBF37}">
      <dsp:nvSpPr>
        <dsp:cNvPr id="0" name=""/>
        <dsp:cNvSpPr/>
      </dsp:nvSpPr>
      <dsp:spPr>
        <a:xfrm>
          <a:off x="3348661" y="1903135"/>
          <a:ext cx="1369122" cy="869392"/>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8C8B23E-2D74-48CB-9BD6-583EC7F3283F}">
      <dsp:nvSpPr>
        <dsp:cNvPr id="0" name=""/>
        <dsp:cNvSpPr/>
      </dsp:nvSpPr>
      <dsp:spPr>
        <a:xfrm>
          <a:off x="3500786" y="2047653"/>
          <a:ext cx="1369122" cy="869392"/>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Isaiah 9:7</a:t>
          </a:r>
        </a:p>
      </dsp:txBody>
      <dsp:txXfrm>
        <a:off x="3526250" y="2073117"/>
        <a:ext cx="1318194" cy="818464"/>
      </dsp:txXfrm>
    </dsp:sp>
    <dsp:sp modelId="{9255AB9E-F608-44E1-A21B-87FACF3E7E86}">
      <dsp:nvSpPr>
        <dsp:cNvPr id="0" name=""/>
        <dsp:cNvSpPr/>
      </dsp:nvSpPr>
      <dsp:spPr>
        <a:xfrm>
          <a:off x="5022034" y="1903135"/>
          <a:ext cx="1369122" cy="869392"/>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737C5935-55C6-4887-96C9-10C5F4649E16}">
      <dsp:nvSpPr>
        <dsp:cNvPr id="0" name=""/>
        <dsp:cNvSpPr/>
      </dsp:nvSpPr>
      <dsp:spPr>
        <a:xfrm>
          <a:off x="5174158" y="2047653"/>
          <a:ext cx="1369122" cy="869392"/>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Daniel 7:14</a:t>
          </a:r>
        </a:p>
      </dsp:txBody>
      <dsp:txXfrm>
        <a:off x="5199622" y="2073117"/>
        <a:ext cx="1318194" cy="818464"/>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747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8768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8AD3855-5B08-4570-810C-DE4498675D2C}"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431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FC1B1A-3400-4A09-B018-5620D6ADA4AF}"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085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8683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952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133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114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965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740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11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01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217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817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638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837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054320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1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DCA251B-4F28-43A9-A5FD-47101E24C8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7B3E067-68A1-4E6F-8B2A-DF0DC2803F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8F0EEF-7B63-4EC4-96D4-6AFBF46B1A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 name="Rectangle 24">
            <a:extLst>
              <a:ext uri="{FF2B5EF4-FFF2-40B4-BE49-F238E27FC236}">
                <a16:creationId xmlns:a16="http://schemas.microsoft.com/office/drawing/2014/main" id="{4FB5E673-6D85-4457-A048-FD09048DC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1A3F90-7254-4058-B32F-751B576B0160}"/>
              </a:ext>
            </a:extLst>
          </p:cNvPr>
          <p:cNvSpPr>
            <a:spLocks noGrp="1"/>
          </p:cNvSpPr>
          <p:nvPr>
            <p:ph type="ctrTitle"/>
          </p:nvPr>
        </p:nvSpPr>
        <p:spPr>
          <a:xfrm>
            <a:off x="4766553" y="1266958"/>
            <a:ext cx="7227651" cy="4528457"/>
          </a:xfrm>
        </p:spPr>
        <p:txBody>
          <a:bodyPr anchor="ctr">
            <a:normAutofit/>
          </a:bodyPr>
          <a:lstStyle/>
          <a:p>
            <a:r>
              <a:rPr lang="en-US" dirty="0"/>
              <a:t>Pagans and Christians</a:t>
            </a:r>
            <a:br>
              <a:rPr lang="en-US" dirty="0"/>
            </a:br>
            <a:r>
              <a:rPr lang="en-US" sz="3200" dirty="0"/>
              <a:t>Lecture Two</a:t>
            </a:r>
          </a:p>
        </p:txBody>
      </p:sp>
      <p:sp>
        <p:nvSpPr>
          <p:cNvPr id="3" name="Subtitle 2">
            <a:extLst>
              <a:ext uri="{FF2B5EF4-FFF2-40B4-BE49-F238E27FC236}">
                <a16:creationId xmlns:a16="http://schemas.microsoft.com/office/drawing/2014/main" id="{DB1E7AF7-398C-44A8-B296-9CB35FA774EF}"/>
              </a:ext>
            </a:extLst>
          </p:cNvPr>
          <p:cNvSpPr>
            <a:spLocks noGrp="1"/>
          </p:cNvSpPr>
          <p:nvPr>
            <p:ph type="subTitle" idx="1"/>
          </p:nvPr>
        </p:nvSpPr>
        <p:spPr>
          <a:xfrm>
            <a:off x="1763486" y="1266958"/>
            <a:ext cx="2569028" cy="4528457"/>
          </a:xfrm>
        </p:spPr>
        <p:txBody>
          <a:bodyPr anchor="ctr">
            <a:normAutofit/>
          </a:bodyPr>
          <a:lstStyle/>
          <a:p>
            <a:pPr algn="r"/>
            <a:r>
              <a:rPr lang="en-US" dirty="0">
                <a:solidFill>
                  <a:srgbClr val="FFFFFF"/>
                </a:solidFill>
              </a:rPr>
              <a:t>Platonism and Stoicism</a:t>
            </a:r>
          </a:p>
          <a:p>
            <a:pPr algn="r"/>
            <a:endParaRPr lang="en-US" dirty="0">
              <a:solidFill>
                <a:srgbClr val="FFFFFF"/>
              </a:solidFill>
            </a:endParaRPr>
          </a:p>
          <a:p>
            <a:pPr algn="r"/>
            <a:r>
              <a:rPr lang="en-US" dirty="0">
                <a:solidFill>
                  <a:srgbClr val="FFFFFF"/>
                </a:solidFill>
              </a:rPr>
              <a:t>Jews in the Roman Empire</a:t>
            </a:r>
          </a:p>
          <a:p>
            <a:pPr algn="r"/>
            <a:endParaRPr lang="en-US" dirty="0">
              <a:solidFill>
                <a:srgbClr val="FFFFFF"/>
              </a:solidFill>
            </a:endParaRPr>
          </a:p>
          <a:p>
            <a:pPr algn="r"/>
            <a:r>
              <a:rPr lang="en-US" dirty="0">
                <a:solidFill>
                  <a:srgbClr val="FFFFFF"/>
                </a:solidFill>
              </a:rPr>
              <a:t>Jews Thinking Like Greeks</a:t>
            </a:r>
          </a:p>
          <a:p>
            <a:pPr algn="r"/>
            <a:endParaRPr lang="en-US" dirty="0">
              <a:solidFill>
                <a:srgbClr val="FFFFFF"/>
              </a:solidFill>
            </a:endParaRPr>
          </a:p>
          <a:p>
            <a:pPr algn="r"/>
            <a:r>
              <a:rPr lang="en-US" dirty="0">
                <a:solidFill>
                  <a:srgbClr val="FFFFFF"/>
                </a:solidFill>
              </a:rPr>
              <a:t>Philo of Alexandria</a:t>
            </a:r>
          </a:p>
          <a:p>
            <a:pPr algn="r"/>
            <a:endParaRPr lang="en-US" dirty="0">
              <a:solidFill>
                <a:srgbClr val="FFFFFF"/>
              </a:solidFill>
            </a:endParaRPr>
          </a:p>
        </p:txBody>
      </p:sp>
    </p:spTree>
    <p:extLst>
      <p:ext uri="{BB962C8B-B14F-4D97-AF65-F5344CB8AC3E}">
        <p14:creationId xmlns:p14="http://schemas.microsoft.com/office/powerpoint/2010/main" val="15069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6461215-8AFE-4A67-9F17-0DEF2599E664}"/>
              </a:ext>
            </a:extLst>
          </p:cNvPr>
          <p:cNvPicPr>
            <a:picLocks noChangeAspect="1"/>
          </p:cNvPicPr>
          <p:nvPr/>
        </p:nvPicPr>
        <p:blipFill rotWithShape="1">
          <a:blip r:embed="rId2"/>
          <a:srcRect t="5604" r="-2" b="8602"/>
          <a:stretch/>
        </p:blipFill>
        <p:spPr>
          <a:xfrm>
            <a:off x="6093556" y="10"/>
            <a:ext cx="6095267" cy="6857990"/>
          </a:xfrm>
          <a:prstGeom prst="rect">
            <a:avLst/>
          </a:prstGeom>
          <a:ln>
            <a:noFill/>
          </a:ln>
          <a:effectLst/>
        </p:spPr>
      </p:pic>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680322" y="2403231"/>
            <a:ext cx="5192940" cy="2133600"/>
          </a:xfrm>
        </p:spPr>
        <p:txBody>
          <a:bodyPr vert="horz" lIns="91440" tIns="45720" rIns="91440" bIns="45720" rtlCol="0" anchor="b">
            <a:normAutofit/>
          </a:bodyPr>
          <a:lstStyle/>
          <a:p>
            <a:pPr algn="r"/>
            <a:r>
              <a:rPr lang="en-US" sz="5400" dirty="0"/>
              <a:t>Zeno of </a:t>
            </a:r>
            <a:r>
              <a:rPr lang="en-US" sz="5400" dirty="0" err="1"/>
              <a:t>Citium</a:t>
            </a:r>
            <a:r>
              <a:rPr lang="en-US" sz="5400" dirty="0"/>
              <a:t>    (d. 264 BC)</a:t>
            </a:r>
          </a:p>
        </p:txBody>
      </p:sp>
      <p:sp>
        <p:nvSpPr>
          <p:cNvPr id="10" name="Content Placeholder 9"/>
          <p:cNvSpPr>
            <a:spLocks noGrp="1"/>
          </p:cNvSpPr>
          <p:nvPr>
            <p:ph idx="1"/>
          </p:nvPr>
        </p:nvSpPr>
        <p:spPr>
          <a:xfrm>
            <a:off x="680323" y="4831173"/>
            <a:ext cx="5192940" cy="1117687"/>
          </a:xfrm>
        </p:spPr>
        <p:txBody>
          <a:bodyPr vert="horz" lIns="91440" tIns="45720" rIns="91440" bIns="45720" rtlCol="0">
            <a:normAutofit/>
          </a:bodyPr>
          <a:lstStyle/>
          <a:p>
            <a:pPr marL="0" indent="0" algn="r">
              <a:buNone/>
            </a:pPr>
            <a:endParaRPr lang="en-US" sz="2000" dirty="0"/>
          </a:p>
        </p:txBody>
      </p:sp>
    </p:spTree>
    <p:extLst>
      <p:ext uri="{BB962C8B-B14F-4D97-AF65-F5344CB8AC3E}">
        <p14:creationId xmlns:p14="http://schemas.microsoft.com/office/powerpoint/2010/main" val="1549409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B54D-1B2F-4560-9D5E-EAEAC71C076F}"/>
              </a:ext>
            </a:extLst>
          </p:cNvPr>
          <p:cNvSpPr>
            <a:spLocks noGrp="1"/>
          </p:cNvSpPr>
          <p:nvPr>
            <p:ph type="title"/>
          </p:nvPr>
        </p:nvSpPr>
        <p:spPr/>
        <p:txBody>
          <a:bodyPr/>
          <a:lstStyle/>
          <a:p>
            <a:r>
              <a:rPr lang="en-US" dirty="0"/>
              <a:t>     The </a:t>
            </a:r>
            <a:r>
              <a:rPr lang="en-US" i="1" dirty="0"/>
              <a:t>Sententiae</a:t>
            </a:r>
            <a:r>
              <a:rPr lang="en-US" dirty="0"/>
              <a:t> of Ps.-</a:t>
            </a:r>
            <a:r>
              <a:rPr lang="en-US" dirty="0" err="1"/>
              <a:t>Phoyclides</a:t>
            </a:r>
            <a:endParaRPr lang="en-US" dirty="0"/>
          </a:p>
        </p:txBody>
      </p:sp>
      <p:sp>
        <p:nvSpPr>
          <p:cNvPr id="3" name="Content Placeholder 2">
            <a:extLst>
              <a:ext uri="{FF2B5EF4-FFF2-40B4-BE49-F238E27FC236}">
                <a16:creationId xmlns:a16="http://schemas.microsoft.com/office/drawing/2014/main" id="{A5311B24-C784-4324-A7E6-95F41B27E724}"/>
              </a:ext>
            </a:extLst>
          </p:cNvPr>
          <p:cNvSpPr>
            <a:spLocks noGrp="1"/>
          </p:cNvSpPr>
          <p:nvPr>
            <p:ph idx="1"/>
          </p:nvPr>
        </p:nvSpPr>
        <p:spPr>
          <a:xfrm>
            <a:off x="765110" y="2052918"/>
            <a:ext cx="9685176" cy="4195481"/>
          </a:xfrm>
        </p:spPr>
        <p:txBody>
          <a:bodyPr/>
          <a:lstStyle/>
          <a:p>
            <a:pPr marL="0" indent="0">
              <a:buNone/>
            </a:pPr>
            <a:r>
              <a:rPr lang="en-US" i="1" dirty="0"/>
              <a:t>These counsels of God through holy judgments 	</a:t>
            </a:r>
            <a:r>
              <a:rPr lang="en-US" dirty="0"/>
              <a:t>(1)</a:t>
            </a:r>
            <a:r>
              <a:rPr lang="en-US" i="1" dirty="0"/>
              <a:t>				                         </a:t>
            </a:r>
            <a:r>
              <a:rPr lang="en-US" i="1" dirty="0" err="1"/>
              <a:t>Phocylides</a:t>
            </a:r>
            <a:r>
              <a:rPr lang="en-US" i="1" dirty="0"/>
              <a:t>, wisest of men, reveals as gifts of blessing.  </a:t>
            </a:r>
            <a:r>
              <a:rPr lang="en-US" dirty="0"/>
              <a:t>(1)</a:t>
            </a:r>
          </a:p>
          <a:p>
            <a:pPr marL="0" indent="0">
              <a:buNone/>
            </a:pPr>
            <a:r>
              <a:rPr lang="en-US" i="1" dirty="0"/>
              <a:t>Neither commit adultery, nor arouse homosexual passion</a:t>
            </a:r>
            <a:r>
              <a:rPr lang="en-US" dirty="0"/>
              <a:t> (3)                   </a:t>
            </a:r>
            <a:r>
              <a:rPr lang="en-US" i="1" dirty="0"/>
              <a:t>Neither contrive deceptions, nor defile your hands with blood </a:t>
            </a:r>
            <a:r>
              <a:rPr lang="en-US" dirty="0"/>
              <a:t>(4)                                     </a:t>
            </a:r>
            <a:r>
              <a:rPr lang="en-US" i="1" dirty="0"/>
              <a:t>Be not unjustly rich, but earn a living through honorable means</a:t>
            </a:r>
            <a:r>
              <a:rPr lang="en-US" dirty="0"/>
              <a:t> (5)                                   </a:t>
            </a:r>
            <a:r>
              <a:rPr lang="en-US" i="1" dirty="0"/>
              <a:t>Be content with what you have, and refrain from what belongs to others</a:t>
            </a:r>
            <a:r>
              <a:rPr lang="en-US" dirty="0"/>
              <a:t> (6)	</a:t>
            </a:r>
            <a:r>
              <a:rPr lang="en-US" i="1" dirty="0"/>
              <a:t>		                                          						                                                  Do not tell lies, but always tell the truth</a:t>
            </a:r>
            <a:r>
              <a:rPr lang="en-US" dirty="0"/>
              <a:t> (7)		</a:t>
            </a:r>
            <a:r>
              <a:rPr lang="en-US" i="1" dirty="0"/>
              <a:t>					                                          Honor God foremost, and afterwards your parents</a:t>
            </a:r>
            <a:r>
              <a:rPr lang="en-US" dirty="0"/>
              <a:t> (8) 	</a:t>
            </a:r>
            <a:r>
              <a:rPr lang="en-US" i="1" dirty="0"/>
              <a:t>				                         Always render just decisions, and prolong no judgment for a favor </a:t>
            </a:r>
            <a:r>
              <a:rPr lang="en-US" dirty="0"/>
              <a:t>(9)                                                                 </a:t>
            </a:r>
            <a:r>
              <a:rPr lang="en-US" i="1" dirty="0"/>
              <a:t>Do unjustly oppress a poor man; judge not by his countenance</a:t>
            </a:r>
            <a:r>
              <a:rPr lang="en-US" dirty="0"/>
              <a:t> (10)</a:t>
            </a:r>
          </a:p>
          <a:p>
            <a:pPr marL="0" indent="0">
              <a:buNone/>
            </a:pPr>
            <a:endParaRPr lang="en-US" dirty="0"/>
          </a:p>
        </p:txBody>
      </p:sp>
    </p:spTree>
    <p:extLst>
      <p:ext uri="{BB962C8B-B14F-4D97-AF65-F5344CB8AC3E}">
        <p14:creationId xmlns:p14="http://schemas.microsoft.com/office/powerpoint/2010/main" val="2659004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B54D-1B2F-4560-9D5E-EAEAC71C076F}"/>
              </a:ext>
            </a:extLst>
          </p:cNvPr>
          <p:cNvSpPr>
            <a:spLocks noGrp="1"/>
          </p:cNvSpPr>
          <p:nvPr>
            <p:ph type="title"/>
          </p:nvPr>
        </p:nvSpPr>
        <p:spPr/>
        <p:txBody>
          <a:bodyPr/>
          <a:lstStyle/>
          <a:p>
            <a:r>
              <a:rPr lang="en-US" dirty="0"/>
              <a:t>     The </a:t>
            </a:r>
            <a:r>
              <a:rPr lang="en-US" i="1" dirty="0"/>
              <a:t>Sententiae</a:t>
            </a:r>
            <a:r>
              <a:rPr lang="en-US" dirty="0"/>
              <a:t> of Ps.-</a:t>
            </a:r>
            <a:r>
              <a:rPr lang="en-US" dirty="0" err="1"/>
              <a:t>Phoyclides</a:t>
            </a:r>
            <a:endParaRPr lang="en-US" dirty="0"/>
          </a:p>
        </p:txBody>
      </p:sp>
      <p:sp>
        <p:nvSpPr>
          <p:cNvPr id="3" name="Content Placeholder 2">
            <a:extLst>
              <a:ext uri="{FF2B5EF4-FFF2-40B4-BE49-F238E27FC236}">
                <a16:creationId xmlns:a16="http://schemas.microsoft.com/office/drawing/2014/main" id="{A5311B24-C784-4324-A7E6-95F41B27E724}"/>
              </a:ext>
            </a:extLst>
          </p:cNvPr>
          <p:cNvSpPr>
            <a:spLocks noGrp="1"/>
          </p:cNvSpPr>
          <p:nvPr>
            <p:ph idx="1"/>
          </p:nvPr>
        </p:nvSpPr>
        <p:spPr>
          <a:xfrm>
            <a:off x="765110" y="2052918"/>
            <a:ext cx="9685176" cy="4195481"/>
          </a:xfrm>
        </p:spPr>
        <p:txBody>
          <a:bodyPr/>
          <a:lstStyle/>
          <a:p>
            <a:pPr marL="0" indent="0">
              <a:buNone/>
            </a:pPr>
            <a:r>
              <a:rPr lang="en-US" i="1" dirty="0"/>
              <a:t>Receive a homeless person into your house, and guide a blind man.</a:t>
            </a:r>
            <a:r>
              <a:rPr lang="en-US" dirty="0"/>
              <a:t> (24)</a:t>
            </a:r>
          </a:p>
          <a:p>
            <a:pPr marL="0" indent="0">
              <a:buNone/>
            </a:pPr>
            <a:r>
              <a:rPr lang="en-US" i="1" dirty="0"/>
              <a:t>Pity a shipwrecked person, since sailing is uncertain.</a:t>
            </a:r>
            <a:r>
              <a:rPr lang="en-US" dirty="0"/>
              <a:t> (25)</a:t>
            </a:r>
          </a:p>
          <a:p>
            <a:pPr marL="0" indent="0">
              <a:buNone/>
            </a:pPr>
            <a:r>
              <a:rPr lang="en-US" i="1" dirty="0"/>
              <a:t>To one who falls lend a hand, and save an unprotected man. </a:t>
            </a:r>
            <a:r>
              <a:rPr lang="en-US" dirty="0"/>
              <a:t>(26)</a:t>
            </a:r>
          </a:p>
          <a:p>
            <a:pPr marL="0" indent="0">
              <a:buNone/>
            </a:pPr>
            <a:r>
              <a:rPr lang="en-US" i="1" dirty="0"/>
              <a:t>Suffering is common to all; life is a wheel; prosperity is unstable</a:t>
            </a:r>
            <a:r>
              <a:rPr lang="en-US" dirty="0"/>
              <a:t> (27)</a:t>
            </a:r>
          </a:p>
          <a:p>
            <a:pPr marL="0" indent="0">
              <a:buNone/>
            </a:pPr>
            <a:r>
              <a:rPr lang="en-US" i="1" dirty="0"/>
              <a:t>From that which God has Given you, give to the needy.</a:t>
            </a:r>
            <a:r>
              <a:rPr lang="en-US" dirty="0"/>
              <a:t> (29)</a:t>
            </a:r>
          </a:p>
          <a:p>
            <a:pPr marL="0" indent="0">
              <a:buNone/>
            </a:pPr>
            <a:r>
              <a:rPr lang="en-US" i="1" dirty="0"/>
              <a:t>Let all of life be in common, and all things be in agreement. </a:t>
            </a:r>
            <a:r>
              <a:rPr lang="en-US" dirty="0"/>
              <a:t>(30)</a:t>
            </a:r>
          </a:p>
          <a:p>
            <a:pPr marL="0" indent="0">
              <a:buNone/>
            </a:pPr>
            <a:r>
              <a:rPr lang="en-US" i="1" dirty="0"/>
              <a:t>Moderation is best of all, and excesses are grievous</a:t>
            </a:r>
            <a:r>
              <a:rPr lang="en-US" dirty="0"/>
              <a:t>. (69)</a:t>
            </a:r>
          </a:p>
          <a:p>
            <a:pPr marL="0" indent="0">
              <a:buNone/>
            </a:pPr>
            <a:endParaRPr lang="en-US" dirty="0"/>
          </a:p>
        </p:txBody>
      </p:sp>
    </p:spTree>
    <p:extLst>
      <p:ext uri="{BB962C8B-B14F-4D97-AF65-F5344CB8AC3E}">
        <p14:creationId xmlns:p14="http://schemas.microsoft.com/office/powerpoint/2010/main" val="3402608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a:bodyPr>
          <a:lstStyle/>
          <a:p>
            <a:pPr marL="0" indent="0">
              <a:buNone/>
            </a:pPr>
            <a:endParaRPr lang="en-US" i="1" dirty="0"/>
          </a:p>
          <a:p>
            <a:pPr marL="0" indent="0">
              <a:buNone/>
            </a:pPr>
            <a:endParaRPr lang="en-US" i="1" dirty="0"/>
          </a:p>
          <a:p>
            <a:pPr marL="0" indent="0">
              <a:buNone/>
            </a:pPr>
            <a:endParaRPr lang="en-US" i="1" dirty="0"/>
          </a:p>
        </p:txBody>
      </p:sp>
      <p:pic>
        <p:nvPicPr>
          <p:cNvPr id="5" name="Content Placeholder 4">
            <a:extLst>
              <a:ext uri="{FF2B5EF4-FFF2-40B4-BE49-F238E27FC236}">
                <a16:creationId xmlns:a16="http://schemas.microsoft.com/office/drawing/2014/main" id="{1446B231-2A5D-4452-BDB4-19E286A146C3}"/>
              </a:ext>
            </a:extLst>
          </p:cNvPr>
          <p:cNvPicPr>
            <a:picLocks noChangeAspect="1"/>
          </p:cNvPicPr>
          <p:nvPr/>
        </p:nvPicPr>
        <p:blipFill>
          <a:blip r:embed="rId2"/>
          <a:stretch>
            <a:fillRect/>
          </a:stretch>
        </p:blipFill>
        <p:spPr>
          <a:xfrm>
            <a:off x="0" y="-13789"/>
            <a:ext cx="12192000" cy="3483428"/>
          </a:xfrm>
          <a:prstGeom prst="rect">
            <a:avLst/>
          </a:prstGeom>
        </p:spPr>
      </p:pic>
      <p:sp>
        <p:nvSpPr>
          <p:cNvPr id="2" name="Rectangle 1">
            <a:extLst>
              <a:ext uri="{FF2B5EF4-FFF2-40B4-BE49-F238E27FC236}">
                <a16:creationId xmlns:a16="http://schemas.microsoft.com/office/drawing/2014/main" id="{1D14B25E-1A92-49F1-A86A-BA49EE10A0F1}"/>
              </a:ext>
            </a:extLst>
          </p:cNvPr>
          <p:cNvSpPr/>
          <p:nvPr/>
        </p:nvSpPr>
        <p:spPr>
          <a:xfrm>
            <a:off x="4494179" y="3244334"/>
            <a:ext cx="7033098" cy="1477328"/>
          </a:xfrm>
          <a:prstGeom prst="rect">
            <a:avLst/>
          </a:prstGeom>
        </p:spPr>
        <p:txBody>
          <a:bodyPr wrap="square">
            <a:spAutoFit/>
          </a:bodyPr>
          <a:lstStyle/>
          <a:p>
            <a:endParaRPr lang="en-US" i="1" dirty="0">
              <a:latin typeface="Times New Roman" panose="02020603050405020304" pitchFamily="18" charset="0"/>
              <a:ea typeface="Calibri" panose="020F0502020204030204" pitchFamily="34" charset="0"/>
            </a:endParaRPr>
          </a:p>
          <a:p>
            <a:endParaRPr lang="en-US" i="1" dirty="0">
              <a:latin typeface="Times New Roman" panose="02020603050405020304" pitchFamily="18" charset="0"/>
              <a:ea typeface="Calibri" panose="020F0502020204030204" pitchFamily="34" charset="0"/>
            </a:endParaRPr>
          </a:p>
          <a:p>
            <a:r>
              <a:rPr lang="en-US" sz="5400" i="1" dirty="0">
                <a:latin typeface="Times New Roman" panose="02020603050405020304" pitchFamily="18" charset="0"/>
                <a:ea typeface="Calibri" panose="020F0502020204030204" pitchFamily="34" charset="0"/>
              </a:rPr>
              <a:t>  Letter of </a:t>
            </a:r>
            <a:r>
              <a:rPr lang="en-US" sz="5400" i="1" dirty="0" err="1">
                <a:latin typeface="Times New Roman" panose="02020603050405020304" pitchFamily="18" charset="0"/>
                <a:ea typeface="Calibri" panose="020F0502020204030204" pitchFamily="34" charset="0"/>
              </a:rPr>
              <a:t>Aristeas</a:t>
            </a:r>
            <a:endParaRPr lang="en-US" sz="5400" dirty="0"/>
          </a:p>
        </p:txBody>
      </p:sp>
    </p:spTree>
    <p:extLst>
      <p:ext uri="{BB962C8B-B14F-4D97-AF65-F5344CB8AC3E}">
        <p14:creationId xmlns:p14="http://schemas.microsoft.com/office/powerpoint/2010/main" val="421915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a:bodyPr>
          <a:lstStyle/>
          <a:p>
            <a:pPr marL="0" indent="0">
              <a:buNone/>
            </a:pPr>
            <a:endParaRPr lang="en-US" i="1" dirty="0"/>
          </a:p>
          <a:p>
            <a:pPr marL="0" indent="0">
              <a:buNone/>
            </a:pPr>
            <a:endParaRPr lang="en-US" i="1" dirty="0"/>
          </a:p>
          <a:p>
            <a:pPr marL="0" indent="0">
              <a:buNone/>
            </a:pPr>
            <a:endParaRPr lang="en-US" i="1" dirty="0"/>
          </a:p>
        </p:txBody>
      </p:sp>
      <p:pic>
        <p:nvPicPr>
          <p:cNvPr id="5" name="Content Placeholder 4">
            <a:extLst>
              <a:ext uri="{FF2B5EF4-FFF2-40B4-BE49-F238E27FC236}">
                <a16:creationId xmlns:a16="http://schemas.microsoft.com/office/drawing/2014/main" id="{1446B231-2A5D-4452-BDB4-19E286A146C3}"/>
              </a:ext>
            </a:extLst>
          </p:cNvPr>
          <p:cNvPicPr>
            <a:picLocks noChangeAspect="1"/>
          </p:cNvPicPr>
          <p:nvPr/>
        </p:nvPicPr>
        <p:blipFill>
          <a:blip r:embed="rId2"/>
          <a:stretch>
            <a:fillRect/>
          </a:stretch>
        </p:blipFill>
        <p:spPr>
          <a:xfrm>
            <a:off x="0" y="-13789"/>
            <a:ext cx="12192000" cy="3483428"/>
          </a:xfrm>
          <a:prstGeom prst="rect">
            <a:avLst/>
          </a:prstGeom>
        </p:spPr>
      </p:pic>
      <p:sp>
        <p:nvSpPr>
          <p:cNvPr id="2" name="Rectangle 1">
            <a:extLst>
              <a:ext uri="{FF2B5EF4-FFF2-40B4-BE49-F238E27FC236}">
                <a16:creationId xmlns:a16="http://schemas.microsoft.com/office/drawing/2014/main" id="{1D14B25E-1A92-49F1-A86A-BA49EE10A0F1}"/>
              </a:ext>
            </a:extLst>
          </p:cNvPr>
          <p:cNvSpPr/>
          <p:nvPr/>
        </p:nvSpPr>
        <p:spPr>
          <a:xfrm>
            <a:off x="4795935" y="3244334"/>
            <a:ext cx="6731342" cy="1754326"/>
          </a:xfrm>
          <a:prstGeom prst="rect">
            <a:avLst/>
          </a:prstGeom>
        </p:spPr>
        <p:txBody>
          <a:bodyPr wrap="square">
            <a:spAutoFit/>
          </a:bodyPr>
          <a:lstStyle/>
          <a:p>
            <a:endParaRPr lang="en-US" i="1" dirty="0">
              <a:latin typeface="Times New Roman" panose="02020603050405020304" pitchFamily="18" charset="0"/>
              <a:ea typeface="Calibri" panose="020F0502020204030204" pitchFamily="34" charset="0"/>
            </a:endParaRPr>
          </a:p>
          <a:p>
            <a:endParaRPr lang="en-US" i="1" dirty="0">
              <a:latin typeface="Times New Roman" panose="02020603050405020304" pitchFamily="18" charset="0"/>
              <a:ea typeface="Calibri" panose="020F0502020204030204" pitchFamily="34" charset="0"/>
            </a:endParaRPr>
          </a:p>
          <a:p>
            <a:r>
              <a:rPr lang="en-US" sz="5400" i="1" dirty="0">
                <a:latin typeface="Times New Roman" panose="02020603050405020304" pitchFamily="18" charset="0"/>
                <a:ea typeface="Calibri" panose="020F0502020204030204" pitchFamily="34" charset="0"/>
              </a:rPr>
              <a:t>  </a:t>
            </a:r>
            <a:r>
              <a:rPr lang="en-US" i="1" dirty="0"/>
              <a:t>“How can one endure with equanimity what happens in life?”</a:t>
            </a:r>
            <a:endParaRPr lang="en-US" sz="5400" dirty="0"/>
          </a:p>
        </p:txBody>
      </p:sp>
    </p:spTree>
    <p:extLst>
      <p:ext uri="{BB962C8B-B14F-4D97-AF65-F5344CB8AC3E}">
        <p14:creationId xmlns:p14="http://schemas.microsoft.com/office/powerpoint/2010/main" val="20652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lnSpcReduction="10000"/>
          </a:bodyPr>
          <a:lstStyle/>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r>
              <a:rPr lang="en-US" i="1" dirty="0"/>
              <a:t>“Only if you adopt as a basic principle that all men have been created by God to share the greatest ills, as well as the greatest blessings, and that it is impossible, being a man, to be without some of both.  But God, to whom one must pray, must give courage.”</a:t>
            </a:r>
            <a:r>
              <a:rPr lang="en-US" dirty="0"/>
              <a:t> </a:t>
            </a:r>
          </a:p>
          <a:p>
            <a:pPr marL="0" indent="0">
              <a:buNone/>
            </a:pPr>
            <a:endParaRPr lang="en-US" i="1" dirty="0"/>
          </a:p>
        </p:txBody>
      </p:sp>
      <p:pic>
        <p:nvPicPr>
          <p:cNvPr id="5" name="Content Placeholder 4">
            <a:extLst>
              <a:ext uri="{FF2B5EF4-FFF2-40B4-BE49-F238E27FC236}">
                <a16:creationId xmlns:a16="http://schemas.microsoft.com/office/drawing/2014/main" id="{1446B231-2A5D-4452-BDB4-19E286A146C3}"/>
              </a:ext>
            </a:extLst>
          </p:cNvPr>
          <p:cNvPicPr>
            <a:picLocks noChangeAspect="1"/>
          </p:cNvPicPr>
          <p:nvPr/>
        </p:nvPicPr>
        <p:blipFill>
          <a:blip r:embed="rId2"/>
          <a:stretch>
            <a:fillRect/>
          </a:stretch>
        </p:blipFill>
        <p:spPr>
          <a:xfrm>
            <a:off x="0" y="-13789"/>
            <a:ext cx="12192000" cy="3483428"/>
          </a:xfrm>
          <a:prstGeom prst="rect">
            <a:avLst/>
          </a:prstGeom>
        </p:spPr>
      </p:pic>
      <p:sp>
        <p:nvSpPr>
          <p:cNvPr id="2" name="Rectangle 1">
            <a:extLst>
              <a:ext uri="{FF2B5EF4-FFF2-40B4-BE49-F238E27FC236}">
                <a16:creationId xmlns:a16="http://schemas.microsoft.com/office/drawing/2014/main" id="{1D14B25E-1A92-49F1-A86A-BA49EE10A0F1}"/>
              </a:ext>
            </a:extLst>
          </p:cNvPr>
          <p:cNvSpPr/>
          <p:nvPr/>
        </p:nvSpPr>
        <p:spPr>
          <a:xfrm>
            <a:off x="4795935" y="3244334"/>
            <a:ext cx="6731342" cy="1477328"/>
          </a:xfrm>
          <a:prstGeom prst="rect">
            <a:avLst/>
          </a:prstGeom>
        </p:spPr>
        <p:txBody>
          <a:bodyPr wrap="square">
            <a:spAutoFit/>
          </a:bodyPr>
          <a:lstStyle/>
          <a:p>
            <a:endParaRPr lang="en-US" i="1" dirty="0">
              <a:latin typeface="Times New Roman" panose="02020603050405020304" pitchFamily="18" charset="0"/>
              <a:ea typeface="Calibri" panose="020F0502020204030204" pitchFamily="34" charset="0"/>
            </a:endParaRPr>
          </a:p>
          <a:p>
            <a:endParaRPr lang="en-US" i="1" dirty="0">
              <a:latin typeface="Times New Roman" panose="02020603050405020304" pitchFamily="18" charset="0"/>
              <a:ea typeface="Calibri" panose="020F0502020204030204" pitchFamily="34" charset="0"/>
            </a:endParaRPr>
          </a:p>
          <a:p>
            <a:r>
              <a:rPr lang="en-US" sz="5400" i="1" dirty="0">
                <a:latin typeface="Times New Roman" panose="02020603050405020304" pitchFamily="18" charset="0"/>
                <a:ea typeface="Calibri" panose="020F0502020204030204" pitchFamily="34" charset="0"/>
              </a:rPr>
              <a:t>  </a:t>
            </a:r>
            <a:endParaRPr lang="en-US" sz="5400" dirty="0"/>
          </a:p>
        </p:txBody>
      </p:sp>
    </p:spTree>
    <p:extLst>
      <p:ext uri="{BB962C8B-B14F-4D97-AF65-F5344CB8AC3E}">
        <p14:creationId xmlns:p14="http://schemas.microsoft.com/office/powerpoint/2010/main" val="133792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a:bodyPr>
          <a:lstStyle/>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r>
              <a:rPr lang="en-US" i="1" dirty="0"/>
              <a:t>“I think these men excel in virtue, and have a fuller understanding, for when asked questions of this sort on unexpectedly, they give appropriate answers, all making God the basis of their argument.”</a:t>
            </a:r>
            <a:endParaRPr lang="en-US" dirty="0"/>
          </a:p>
          <a:p>
            <a:pPr marL="0" indent="0">
              <a:buNone/>
            </a:pPr>
            <a:endParaRPr lang="en-US" i="1" dirty="0"/>
          </a:p>
        </p:txBody>
      </p:sp>
      <p:pic>
        <p:nvPicPr>
          <p:cNvPr id="5" name="Content Placeholder 4">
            <a:extLst>
              <a:ext uri="{FF2B5EF4-FFF2-40B4-BE49-F238E27FC236}">
                <a16:creationId xmlns:a16="http://schemas.microsoft.com/office/drawing/2014/main" id="{1446B231-2A5D-4452-BDB4-19E286A146C3}"/>
              </a:ext>
            </a:extLst>
          </p:cNvPr>
          <p:cNvPicPr>
            <a:picLocks noChangeAspect="1"/>
          </p:cNvPicPr>
          <p:nvPr/>
        </p:nvPicPr>
        <p:blipFill>
          <a:blip r:embed="rId2"/>
          <a:stretch>
            <a:fillRect/>
          </a:stretch>
        </p:blipFill>
        <p:spPr>
          <a:xfrm>
            <a:off x="0" y="-13789"/>
            <a:ext cx="12192000" cy="3483428"/>
          </a:xfrm>
          <a:prstGeom prst="rect">
            <a:avLst/>
          </a:prstGeom>
        </p:spPr>
      </p:pic>
      <p:sp>
        <p:nvSpPr>
          <p:cNvPr id="2" name="Rectangle 1">
            <a:extLst>
              <a:ext uri="{FF2B5EF4-FFF2-40B4-BE49-F238E27FC236}">
                <a16:creationId xmlns:a16="http://schemas.microsoft.com/office/drawing/2014/main" id="{1D14B25E-1A92-49F1-A86A-BA49EE10A0F1}"/>
              </a:ext>
            </a:extLst>
          </p:cNvPr>
          <p:cNvSpPr/>
          <p:nvPr/>
        </p:nvSpPr>
        <p:spPr>
          <a:xfrm>
            <a:off x="4795935" y="3244334"/>
            <a:ext cx="6731342" cy="1477328"/>
          </a:xfrm>
          <a:prstGeom prst="rect">
            <a:avLst/>
          </a:prstGeom>
        </p:spPr>
        <p:txBody>
          <a:bodyPr wrap="square">
            <a:spAutoFit/>
          </a:bodyPr>
          <a:lstStyle/>
          <a:p>
            <a:endParaRPr lang="en-US" i="1" dirty="0">
              <a:latin typeface="Times New Roman" panose="02020603050405020304" pitchFamily="18" charset="0"/>
              <a:ea typeface="Calibri" panose="020F0502020204030204" pitchFamily="34" charset="0"/>
            </a:endParaRPr>
          </a:p>
          <a:p>
            <a:endParaRPr lang="en-US" i="1" dirty="0">
              <a:latin typeface="Times New Roman" panose="02020603050405020304" pitchFamily="18" charset="0"/>
              <a:ea typeface="Calibri" panose="020F0502020204030204" pitchFamily="34" charset="0"/>
            </a:endParaRPr>
          </a:p>
          <a:p>
            <a:r>
              <a:rPr lang="en-US" sz="5400" i="1" dirty="0">
                <a:latin typeface="Times New Roman" panose="02020603050405020304" pitchFamily="18" charset="0"/>
                <a:ea typeface="Calibri" panose="020F0502020204030204" pitchFamily="34" charset="0"/>
              </a:rPr>
              <a:t>  </a:t>
            </a:r>
            <a:endParaRPr lang="en-US" sz="5400" dirty="0"/>
          </a:p>
        </p:txBody>
      </p:sp>
    </p:spTree>
    <p:extLst>
      <p:ext uri="{BB962C8B-B14F-4D97-AF65-F5344CB8AC3E}">
        <p14:creationId xmlns:p14="http://schemas.microsoft.com/office/powerpoint/2010/main" val="2154231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a:bodyPr>
          <a:lstStyle/>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r>
              <a:rPr lang="en-US" i="1" dirty="0"/>
              <a:t>“Yes, indeed, O King.  For since the whole universe is governed by providence, and on the correct assumption that man is creature of God, it follows that all power and beauty of argument has its origin from God.”</a:t>
            </a:r>
          </a:p>
        </p:txBody>
      </p:sp>
      <p:pic>
        <p:nvPicPr>
          <p:cNvPr id="5" name="Content Placeholder 4">
            <a:extLst>
              <a:ext uri="{FF2B5EF4-FFF2-40B4-BE49-F238E27FC236}">
                <a16:creationId xmlns:a16="http://schemas.microsoft.com/office/drawing/2014/main" id="{1446B231-2A5D-4452-BDB4-19E286A146C3}"/>
              </a:ext>
            </a:extLst>
          </p:cNvPr>
          <p:cNvPicPr>
            <a:picLocks noChangeAspect="1"/>
          </p:cNvPicPr>
          <p:nvPr/>
        </p:nvPicPr>
        <p:blipFill>
          <a:blip r:embed="rId2"/>
          <a:stretch>
            <a:fillRect/>
          </a:stretch>
        </p:blipFill>
        <p:spPr>
          <a:xfrm>
            <a:off x="0" y="-13789"/>
            <a:ext cx="12192000" cy="3483428"/>
          </a:xfrm>
          <a:prstGeom prst="rect">
            <a:avLst/>
          </a:prstGeom>
        </p:spPr>
      </p:pic>
      <p:sp>
        <p:nvSpPr>
          <p:cNvPr id="2" name="Rectangle 1">
            <a:extLst>
              <a:ext uri="{FF2B5EF4-FFF2-40B4-BE49-F238E27FC236}">
                <a16:creationId xmlns:a16="http://schemas.microsoft.com/office/drawing/2014/main" id="{1D14B25E-1A92-49F1-A86A-BA49EE10A0F1}"/>
              </a:ext>
            </a:extLst>
          </p:cNvPr>
          <p:cNvSpPr/>
          <p:nvPr/>
        </p:nvSpPr>
        <p:spPr>
          <a:xfrm>
            <a:off x="4795935" y="3244334"/>
            <a:ext cx="6731342" cy="1477328"/>
          </a:xfrm>
          <a:prstGeom prst="rect">
            <a:avLst/>
          </a:prstGeom>
        </p:spPr>
        <p:txBody>
          <a:bodyPr wrap="square">
            <a:spAutoFit/>
          </a:bodyPr>
          <a:lstStyle/>
          <a:p>
            <a:endParaRPr lang="en-US" i="1" dirty="0">
              <a:latin typeface="Times New Roman" panose="02020603050405020304" pitchFamily="18" charset="0"/>
              <a:ea typeface="Calibri" panose="020F0502020204030204" pitchFamily="34" charset="0"/>
            </a:endParaRPr>
          </a:p>
          <a:p>
            <a:endParaRPr lang="en-US" i="1" dirty="0">
              <a:latin typeface="Times New Roman" panose="02020603050405020304" pitchFamily="18" charset="0"/>
              <a:ea typeface="Calibri" panose="020F0502020204030204" pitchFamily="34" charset="0"/>
            </a:endParaRPr>
          </a:p>
          <a:p>
            <a:r>
              <a:rPr lang="en-US" sz="5400" i="1" dirty="0">
                <a:latin typeface="Times New Roman" panose="02020603050405020304" pitchFamily="18" charset="0"/>
                <a:ea typeface="Calibri" panose="020F0502020204030204" pitchFamily="34" charset="0"/>
              </a:rPr>
              <a:t>  </a:t>
            </a:r>
            <a:endParaRPr lang="en-US" sz="5400" dirty="0"/>
          </a:p>
        </p:txBody>
      </p:sp>
    </p:spTree>
    <p:extLst>
      <p:ext uri="{BB962C8B-B14F-4D97-AF65-F5344CB8AC3E}">
        <p14:creationId xmlns:p14="http://schemas.microsoft.com/office/powerpoint/2010/main" val="40856722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81E2EE1-50B2-4AAB-928B-F4B951F92E1C}"/>
              </a:ext>
            </a:extLst>
          </p:cNvPr>
          <p:cNvPicPr>
            <a:picLocks noChangeAspect="1"/>
          </p:cNvPicPr>
          <p:nvPr/>
        </p:nvPicPr>
        <p:blipFill rotWithShape="1">
          <a:blip r:embed="rId3"/>
          <a:srcRect t="18551" r="-1" b="23845"/>
          <a:stretch/>
        </p:blipFill>
        <p:spPr>
          <a:xfrm>
            <a:off x="0" y="0"/>
            <a:ext cx="12191999" cy="10184688"/>
          </a:xfrm>
          <a:prstGeom prst="rect">
            <a:avLst/>
          </a:prstGeom>
        </p:spPr>
      </p:pic>
      <p:sp>
        <p:nvSpPr>
          <p:cNvPr id="18" name="Rectangle 17">
            <a:extLst>
              <a:ext uri="{FF2B5EF4-FFF2-40B4-BE49-F238E27FC236}">
                <a16:creationId xmlns:a16="http://schemas.microsoft.com/office/drawing/2014/main" id="{A26E2FAE-FA60-497B-B2CB-7702C6FF3A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86CCBF8-3C0D-452E-B27B-D169D94520E9}"/>
              </a:ext>
            </a:extLst>
          </p:cNvPr>
          <p:cNvSpPr>
            <a:spLocks noGrp="1"/>
          </p:cNvSpPr>
          <p:nvPr>
            <p:ph type="title"/>
          </p:nvPr>
        </p:nvSpPr>
        <p:spPr>
          <a:xfrm>
            <a:off x="650669" y="629266"/>
            <a:ext cx="3330328" cy="1641986"/>
          </a:xfrm>
        </p:spPr>
        <p:txBody>
          <a:bodyPr>
            <a:normAutofit/>
          </a:bodyPr>
          <a:lstStyle/>
          <a:p>
            <a:endParaRPr lang="en-US" i="1" dirty="0"/>
          </a:p>
        </p:txBody>
      </p:sp>
      <p:sp>
        <p:nvSpPr>
          <p:cNvPr id="10" name="Content Placeholder 9"/>
          <p:cNvSpPr>
            <a:spLocks noGrp="1"/>
          </p:cNvSpPr>
          <p:nvPr>
            <p:ph idx="1"/>
          </p:nvPr>
        </p:nvSpPr>
        <p:spPr>
          <a:xfrm>
            <a:off x="650669" y="2438400"/>
            <a:ext cx="3330328" cy="3809999"/>
          </a:xfrm>
        </p:spPr>
        <p:txBody>
          <a:bodyPr>
            <a:normAutofit/>
          </a:bodyPr>
          <a:lstStyle/>
          <a:p>
            <a:endParaRPr lang="en-US"/>
          </a:p>
        </p:txBody>
      </p:sp>
    </p:spTree>
    <p:extLst>
      <p:ext uri="{BB962C8B-B14F-4D97-AF65-F5344CB8AC3E}">
        <p14:creationId xmlns:p14="http://schemas.microsoft.com/office/powerpoint/2010/main" val="2012294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86CCBF8-3C0D-452E-B27B-D169D94520E9}"/>
              </a:ext>
            </a:extLst>
          </p:cNvPr>
          <p:cNvSpPr>
            <a:spLocks noGrp="1"/>
          </p:cNvSpPr>
          <p:nvPr>
            <p:ph type="title"/>
          </p:nvPr>
        </p:nvSpPr>
        <p:spPr>
          <a:xfrm>
            <a:off x="646111" y="690879"/>
            <a:ext cx="3682049" cy="5557519"/>
          </a:xfrm>
        </p:spPr>
        <p:txBody>
          <a:bodyPr anchor="ctr">
            <a:normAutofit/>
          </a:bodyPr>
          <a:lstStyle/>
          <a:p>
            <a:pPr algn="r"/>
            <a:r>
              <a:rPr lang="en-US" i="1" dirty="0">
                <a:solidFill>
                  <a:srgbClr val="FFFFFF"/>
                </a:solidFill>
              </a:rPr>
              <a:t>Testaments of the Twelve Patriarchs</a:t>
            </a:r>
            <a:br>
              <a:rPr lang="en-US" i="1" dirty="0">
                <a:solidFill>
                  <a:srgbClr val="FFFFFF"/>
                </a:solidFill>
              </a:rPr>
            </a:br>
            <a:br>
              <a:rPr lang="en-US" i="1" dirty="0">
                <a:solidFill>
                  <a:srgbClr val="FFFFFF"/>
                </a:solidFill>
              </a:rPr>
            </a:br>
            <a:r>
              <a:rPr lang="en-US" sz="2000" i="1" dirty="0">
                <a:solidFill>
                  <a:srgbClr val="FFFFFF"/>
                </a:solidFill>
              </a:rPr>
              <a:t>The Testament of Simeon</a:t>
            </a:r>
          </a:p>
        </p:txBody>
      </p:sp>
      <p:sp>
        <p:nvSpPr>
          <p:cNvPr id="7" name="Content Placeholder 6">
            <a:extLst>
              <a:ext uri="{FF2B5EF4-FFF2-40B4-BE49-F238E27FC236}">
                <a16:creationId xmlns:a16="http://schemas.microsoft.com/office/drawing/2014/main" id="{0DC9FC3D-939E-46B2-8A43-02E6CF28F487}"/>
              </a:ext>
            </a:extLst>
          </p:cNvPr>
          <p:cNvSpPr>
            <a:spLocks noGrp="1"/>
          </p:cNvSpPr>
          <p:nvPr>
            <p:ph idx="1"/>
          </p:nvPr>
        </p:nvSpPr>
        <p:spPr>
          <a:xfrm>
            <a:off x="5101999" y="690880"/>
            <a:ext cx="4947854" cy="5557519"/>
          </a:xfrm>
        </p:spPr>
        <p:txBody>
          <a:bodyPr anchor="ctr">
            <a:normAutofit/>
          </a:bodyPr>
          <a:lstStyle/>
          <a:p>
            <a:pPr marL="0" indent="0">
              <a:buNone/>
            </a:pPr>
            <a:r>
              <a:rPr lang="en-US" i="1" dirty="0"/>
              <a:t>“Beware the spirit of deceit and envy, my children, for envy dominates the whole of man’s mind, and does not permit him to eat, or drink, or do anything good.  Rather it keeps prodding him to destroy the one whom he envies.”</a:t>
            </a:r>
            <a:r>
              <a:rPr lang="en-US" dirty="0"/>
              <a:t> </a:t>
            </a:r>
          </a:p>
        </p:txBody>
      </p:sp>
    </p:spTree>
    <p:extLst>
      <p:ext uri="{BB962C8B-B14F-4D97-AF65-F5344CB8AC3E}">
        <p14:creationId xmlns:p14="http://schemas.microsoft.com/office/powerpoint/2010/main" val="26865390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86CCBF8-3C0D-452E-B27B-D169D94520E9}"/>
              </a:ext>
            </a:extLst>
          </p:cNvPr>
          <p:cNvSpPr>
            <a:spLocks noGrp="1"/>
          </p:cNvSpPr>
          <p:nvPr>
            <p:ph type="title"/>
          </p:nvPr>
        </p:nvSpPr>
        <p:spPr>
          <a:xfrm>
            <a:off x="646111" y="690879"/>
            <a:ext cx="3682049" cy="5557519"/>
          </a:xfrm>
        </p:spPr>
        <p:txBody>
          <a:bodyPr anchor="ctr">
            <a:normAutofit/>
          </a:bodyPr>
          <a:lstStyle/>
          <a:p>
            <a:pPr algn="r"/>
            <a:r>
              <a:rPr lang="en-US" i="1" dirty="0">
                <a:solidFill>
                  <a:srgbClr val="FFFFFF"/>
                </a:solidFill>
              </a:rPr>
              <a:t>Testaments of the Twelve Patriarchs</a:t>
            </a:r>
            <a:br>
              <a:rPr lang="en-US" i="1" dirty="0">
                <a:solidFill>
                  <a:srgbClr val="FFFFFF"/>
                </a:solidFill>
              </a:rPr>
            </a:br>
            <a:br>
              <a:rPr lang="en-US" i="1" dirty="0">
                <a:solidFill>
                  <a:srgbClr val="FFFFFF"/>
                </a:solidFill>
              </a:rPr>
            </a:br>
            <a:r>
              <a:rPr lang="en-US" sz="2000" i="1" dirty="0">
                <a:solidFill>
                  <a:srgbClr val="FFFFFF"/>
                </a:solidFill>
              </a:rPr>
              <a:t>The Testament of Simeon</a:t>
            </a:r>
            <a:endParaRPr lang="en-US" i="1" dirty="0">
              <a:solidFill>
                <a:srgbClr val="FFFFFF"/>
              </a:solidFill>
            </a:endParaRPr>
          </a:p>
        </p:txBody>
      </p:sp>
      <p:sp>
        <p:nvSpPr>
          <p:cNvPr id="7" name="Content Placeholder 6">
            <a:extLst>
              <a:ext uri="{FF2B5EF4-FFF2-40B4-BE49-F238E27FC236}">
                <a16:creationId xmlns:a16="http://schemas.microsoft.com/office/drawing/2014/main" id="{0DC9FC3D-939E-46B2-8A43-02E6CF28F487}"/>
              </a:ext>
            </a:extLst>
          </p:cNvPr>
          <p:cNvSpPr>
            <a:spLocks noGrp="1"/>
          </p:cNvSpPr>
          <p:nvPr>
            <p:ph idx="1"/>
          </p:nvPr>
        </p:nvSpPr>
        <p:spPr>
          <a:xfrm>
            <a:off x="5101999" y="690880"/>
            <a:ext cx="4947854" cy="5557519"/>
          </a:xfrm>
        </p:spPr>
        <p:txBody>
          <a:bodyPr anchor="ctr">
            <a:normAutofit/>
          </a:bodyPr>
          <a:lstStyle/>
          <a:p>
            <a:pPr marL="0" indent="0">
              <a:buNone/>
            </a:pPr>
            <a:r>
              <a:rPr lang="en-US" i="1" dirty="0"/>
              <a:t>“Whenever the one who is envied flourishes,” Simeon goes on to say, “the envious one languishes.”</a:t>
            </a:r>
          </a:p>
          <a:p>
            <a:pPr marL="0" indent="0">
              <a:buNone/>
            </a:pPr>
            <a:endParaRPr lang="en-US" dirty="0"/>
          </a:p>
        </p:txBody>
      </p:sp>
    </p:spTree>
    <p:extLst>
      <p:ext uri="{BB962C8B-B14F-4D97-AF65-F5344CB8AC3E}">
        <p14:creationId xmlns:p14="http://schemas.microsoft.com/office/powerpoint/2010/main" val="386310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39" name="Content Placeholder 3">
            <a:extLst>
              <a:ext uri="{FF2B5EF4-FFF2-40B4-BE49-F238E27FC236}">
                <a16:creationId xmlns:a16="http://schemas.microsoft.com/office/drawing/2014/main" id="{8921B982-4B42-4918-9360-B97928B5531E}"/>
              </a:ext>
            </a:extLst>
          </p:cNvPr>
          <p:cNvPicPr>
            <a:picLocks noChangeAspect="1"/>
          </p:cNvPicPr>
          <p:nvPr/>
        </p:nvPicPr>
        <p:blipFill rotWithShape="1">
          <a:blip r:embed="rId2"/>
          <a:srcRect r="1" b="9887"/>
          <a:stretch/>
        </p:blipFill>
        <p:spPr>
          <a:xfrm>
            <a:off x="6096000" y="10"/>
            <a:ext cx="6092823" cy="6856310"/>
          </a:xfrm>
          <a:prstGeom prst="rect">
            <a:avLst/>
          </a:prstGeom>
          <a:ln>
            <a:noFill/>
          </a:ln>
          <a:effectLst/>
        </p:spPr>
      </p:pic>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243191" y="753228"/>
            <a:ext cx="5478759" cy="1080938"/>
          </a:xfrm>
        </p:spPr>
        <p:txBody>
          <a:bodyPr vert="horz" lIns="91440" tIns="45720" rIns="91440" bIns="45720" rtlCol="0">
            <a:normAutofit fontScale="90000"/>
          </a:bodyPr>
          <a:lstStyle/>
          <a:p>
            <a:pPr algn="ctr"/>
            <a:r>
              <a:rPr lang="en-US" dirty="0" err="1"/>
              <a:t>Chrysippus</a:t>
            </a:r>
            <a:r>
              <a:rPr lang="en-US" dirty="0"/>
              <a:t> 		            (279-206 BC)</a:t>
            </a:r>
          </a:p>
        </p:txBody>
      </p:sp>
      <p:sp>
        <p:nvSpPr>
          <p:cNvPr id="41" name="Content Placeholder 40"/>
          <p:cNvSpPr>
            <a:spLocks noGrp="1"/>
          </p:cNvSpPr>
          <p:nvPr>
            <p:ph idx="1"/>
          </p:nvPr>
        </p:nvSpPr>
        <p:spPr>
          <a:xfrm>
            <a:off x="680322" y="2336873"/>
            <a:ext cx="5041628" cy="3599316"/>
          </a:xfrm>
        </p:spPr>
        <p:txBody>
          <a:bodyPr>
            <a:normAutofit/>
          </a:bodyPr>
          <a:lstStyle/>
          <a:p>
            <a:endParaRPr lang="en-US" sz="2000"/>
          </a:p>
        </p:txBody>
      </p:sp>
    </p:spTree>
    <p:extLst>
      <p:ext uri="{BB962C8B-B14F-4D97-AF65-F5344CB8AC3E}">
        <p14:creationId xmlns:p14="http://schemas.microsoft.com/office/powerpoint/2010/main" val="23844019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86CCBF8-3C0D-452E-B27B-D169D94520E9}"/>
              </a:ext>
            </a:extLst>
          </p:cNvPr>
          <p:cNvSpPr>
            <a:spLocks noGrp="1"/>
          </p:cNvSpPr>
          <p:nvPr>
            <p:ph type="title"/>
          </p:nvPr>
        </p:nvSpPr>
        <p:spPr>
          <a:xfrm>
            <a:off x="646111" y="690879"/>
            <a:ext cx="3682049" cy="5557519"/>
          </a:xfrm>
        </p:spPr>
        <p:txBody>
          <a:bodyPr anchor="ctr">
            <a:normAutofit/>
          </a:bodyPr>
          <a:lstStyle/>
          <a:p>
            <a:pPr algn="r"/>
            <a:r>
              <a:rPr lang="en-US" i="1" dirty="0">
                <a:solidFill>
                  <a:srgbClr val="FFFFFF"/>
                </a:solidFill>
              </a:rPr>
              <a:t>Testaments of the Twelve Patriarchs</a:t>
            </a:r>
            <a:br>
              <a:rPr lang="en-US" i="1" dirty="0">
                <a:solidFill>
                  <a:srgbClr val="FFFFFF"/>
                </a:solidFill>
              </a:rPr>
            </a:br>
            <a:br>
              <a:rPr lang="en-US" i="1" dirty="0">
                <a:solidFill>
                  <a:srgbClr val="FFFFFF"/>
                </a:solidFill>
              </a:rPr>
            </a:br>
            <a:r>
              <a:rPr lang="en-US" sz="2000" i="1" dirty="0">
                <a:solidFill>
                  <a:srgbClr val="FFFFFF"/>
                </a:solidFill>
              </a:rPr>
              <a:t>The Testament of Simeon</a:t>
            </a:r>
            <a:endParaRPr lang="en-US" i="1" dirty="0">
              <a:solidFill>
                <a:srgbClr val="FFFFFF"/>
              </a:solidFill>
            </a:endParaRPr>
          </a:p>
        </p:txBody>
      </p:sp>
      <p:sp>
        <p:nvSpPr>
          <p:cNvPr id="7" name="Content Placeholder 6">
            <a:extLst>
              <a:ext uri="{FF2B5EF4-FFF2-40B4-BE49-F238E27FC236}">
                <a16:creationId xmlns:a16="http://schemas.microsoft.com/office/drawing/2014/main" id="{0DC9FC3D-939E-46B2-8A43-02E6CF28F487}"/>
              </a:ext>
            </a:extLst>
          </p:cNvPr>
          <p:cNvSpPr>
            <a:spLocks noGrp="1"/>
          </p:cNvSpPr>
          <p:nvPr>
            <p:ph idx="1"/>
          </p:nvPr>
        </p:nvSpPr>
        <p:spPr>
          <a:xfrm>
            <a:off x="5101999" y="690880"/>
            <a:ext cx="4947854" cy="5557519"/>
          </a:xfrm>
        </p:spPr>
        <p:txBody>
          <a:bodyPr anchor="ctr">
            <a:normAutofit/>
          </a:bodyPr>
          <a:lstStyle/>
          <a:p>
            <a:pPr marL="0" indent="0">
              <a:buNone/>
            </a:pPr>
            <a:r>
              <a:rPr lang="en-US" i="1" dirty="0"/>
              <a:t>“The spirit of envy will depart from you, if you turn to the Lord, for that attitude makes the soul savage and corrupts the body.  It foments wrath and conflict in the reason, it excites to the shedding of blood, drives the mind to distraction, arouses tumult in the soul, and trembling in the body.  Even in sleep, some passion for envy fills his phantasy, and consumes him.”</a:t>
            </a:r>
            <a:endParaRPr lang="en-US" dirty="0"/>
          </a:p>
        </p:txBody>
      </p:sp>
    </p:spTree>
    <p:extLst>
      <p:ext uri="{BB962C8B-B14F-4D97-AF65-F5344CB8AC3E}">
        <p14:creationId xmlns:p14="http://schemas.microsoft.com/office/powerpoint/2010/main" val="16743433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D0A5A0D1-46E5-466E-A587-62D9AE6D7F93}"/>
              </a:ext>
            </a:extLst>
          </p:cNvPr>
          <p:cNvPicPr>
            <a:picLocks noGrp="1" noChangeAspect="1"/>
          </p:cNvPicPr>
          <p:nvPr>
            <p:ph idx="1"/>
          </p:nvPr>
        </p:nvPicPr>
        <p:blipFill rotWithShape="1">
          <a:blip r:embed="rId7"/>
          <a:srcRect r="2345"/>
          <a:stretch/>
        </p:blipFill>
        <p:spPr>
          <a:xfrm>
            <a:off x="-1" y="10"/>
            <a:ext cx="6094407" cy="6857990"/>
          </a:xfrm>
          <a:prstGeom prst="rect">
            <a:avLst/>
          </a:prstGeom>
        </p:spPr>
      </p:pic>
      <p:sp>
        <p:nvSpPr>
          <p:cNvPr id="2" name="Title 1">
            <a:extLst>
              <a:ext uri="{FF2B5EF4-FFF2-40B4-BE49-F238E27FC236}">
                <a16:creationId xmlns:a16="http://schemas.microsoft.com/office/drawing/2014/main" id="{1EB48190-E68F-44D5-A467-DFD5B020C088}"/>
              </a:ext>
            </a:extLst>
          </p:cNvPr>
          <p:cNvSpPr>
            <a:spLocks noGrp="1"/>
          </p:cNvSpPr>
          <p:nvPr>
            <p:ph type="title"/>
          </p:nvPr>
        </p:nvSpPr>
        <p:spPr>
          <a:xfrm>
            <a:off x="6742108" y="1454964"/>
            <a:ext cx="4802191" cy="4021708"/>
          </a:xfrm>
        </p:spPr>
        <p:txBody>
          <a:bodyPr vert="horz" lIns="91440" tIns="45720" rIns="91440" bIns="45720" rtlCol="0" anchor="b">
            <a:normAutofit/>
          </a:bodyPr>
          <a:lstStyle/>
          <a:p>
            <a:r>
              <a:rPr lang="en-US" sz="7200" dirty="0"/>
              <a:t>Flavius Josephus</a:t>
            </a:r>
            <a:br>
              <a:rPr lang="en-US" sz="7200" dirty="0"/>
            </a:br>
            <a:r>
              <a:rPr lang="en-US" sz="3600" dirty="0"/>
              <a:t>(37-100 AD)</a:t>
            </a:r>
          </a:p>
        </p:txBody>
      </p:sp>
    </p:spTree>
    <p:extLst>
      <p:ext uri="{BB962C8B-B14F-4D97-AF65-F5344CB8AC3E}">
        <p14:creationId xmlns:p14="http://schemas.microsoft.com/office/powerpoint/2010/main" val="4195599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2DCC3989-0B55-4867-88AE-9CB2BAA2FE45}"/>
              </a:ext>
            </a:extLst>
          </p:cNvPr>
          <p:cNvPicPr>
            <a:picLocks noChangeAspect="1"/>
          </p:cNvPicPr>
          <p:nvPr/>
        </p:nvPicPr>
        <p:blipFill rotWithShape="1">
          <a:blip r:embed="rId3"/>
          <a:srcRect t="10670" r="-4" b="16451"/>
          <a:stretch/>
        </p:blipFill>
        <p:spPr>
          <a:xfrm>
            <a:off x="-2" y="10"/>
            <a:ext cx="6094407" cy="6857990"/>
          </a:xfrm>
          <a:prstGeom prst="rect">
            <a:avLst/>
          </a:prstGeom>
        </p:spPr>
      </p:pic>
      <p:sp>
        <p:nvSpPr>
          <p:cNvPr id="2" name="Title 1">
            <a:extLst>
              <a:ext uri="{FF2B5EF4-FFF2-40B4-BE49-F238E27FC236}">
                <a16:creationId xmlns:a16="http://schemas.microsoft.com/office/drawing/2014/main" id="{993A064C-DFAD-4E40-BBF1-7CA07DE3ABFC}"/>
              </a:ext>
            </a:extLst>
          </p:cNvPr>
          <p:cNvSpPr>
            <a:spLocks noGrp="1"/>
          </p:cNvSpPr>
          <p:nvPr>
            <p:ph type="title"/>
          </p:nvPr>
        </p:nvSpPr>
        <p:spPr>
          <a:xfrm>
            <a:off x="6742108" y="629266"/>
            <a:ext cx="3307744" cy="1641986"/>
          </a:xfrm>
        </p:spPr>
        <p:txBody>
          <a:bodyPr>
            <a:normAutofit/>
          </a:bodyPr>
          <a:lstStyle/>
          <a:p>
            <a:endParaRPr lang="en-US" dirty="0"/>
          </a:p>
        </p:txBody>
      </p:sp>
      <p:pic>
        <p:nvPicPr>
          <p:cNvPr id="6" name="Content Placeholder 5">
            <a:extLst>
              <a:ext uri="{FF2B5EF4-FFF2-40B4-BE49-F238E27FC236}">
                <a16:creationId xmlns:a16="http://schemas.microsoft.com/office/drawing/2014/main" id="{D5681EDE-9693-484F-9C71-A631F1937C4D}"/>
              </a:ext>
            </a:extLst>
          </p:cNvPr>
          <p:cNvPicPr>
            <a:picLocks noGrp="1" noChangeAspect="1"/>
          </p:cNvPicPr>
          <p:nvPr>
            <p:ph idx="1"/>
          </p:nvPr>
        </p:nvPicPr>
        <p:blipFill>
          <a:blip r:embed="rId4"/>
          <a:stretch>
            <a:fillRect/>
          </a:stretch>
        </p:blipFill>
        <p:spPr>
          <a:xfrm>
            <a:off x="6094405" y="9265"/>
            <a:ext cx="6097595" cy="6848735"/>
          </a:xfrm>
        </p:spPr>
      </p:pic>
    </p:spTree>
    <p:extLst>
      <p:ext uri="{BB962C8B-B14F-4D97-AF65-F5344CB8AC3E}">
        <p14:creationId xmlns:p14="http://schemas.microsoft.com/office/powerpoint/2010/main" val="26836019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993A064C-DFAD-4E40-BBF1-7CA07DE3ABFC}"/>
              </a:ext>
            </a:extLst>
          </p:cNvPr>
          <p:cNvSpPr>
            <a:spLocks noGrp="1"/>
          </p:cNvSpPr>
          <p:nvPr>
            <p:ph type="title"/>
          </p:nvPr>
        </p:nvSpPr>
        <p:spPr>
          <a:xfrm>
            <a:off x="646111" y="690879"/>
            <a:ext cx="3682049" cy="5557519"/>
          </a:xfrm>
        </p:spPr>
        <p:txBody>
          <a:bodyPr anchor="ctr">
            <a:normAutofit/>
          </a:bodyPr>
          <a:lstStyle/>
          <a:p>
            <a:pPr algn="r"/>
            <a:r>
              <a:rPr lang="en-US" dirty="0" err="1">
                <a:solidFill>
                  <a:srgbClr val="FFFFFF"/>
                </a:solidFill>
              </a:rPr>
              <a:t>Aristobulus</a:t>
            </a:r>
            <a:br>
              <a:rPr lang="en-US" dirty="0">
                <a:solidFill>
                  <a:srgbClr val="FFFFFF"/>
                </a:solidFill>
              </a:rPr>
            </a:br>
            <a:r>
              <a:rPr lang="en-US" sz="2800" dirty="0">
                <a:solidFill>
                  <a:srgbClr val="FFFFFF"/>
                </a:solidFill>
              </a:rPr>
              <a:t>(c. 181-124 BC)</a:t>
            </a:r>
          </a:p>
        </p:txBody>
      </p:sp>
      <p:pic>
        <p:nvPicPr>
          <p:cNvPr id="7" name="Content Placeholder 6">
            <a:extLst>
              <a:ext uri="{FF2B5EF4-FFF2-40B4-BE49-F238E27FC236}">
                <a16:creationId xmlns:a16="http://schemas.microsoft.com/office/drawing/2014/main" id="{192F5565-A14E-42CA-BC63-B354EC0E166B}"/>
              </a:ext>
            </a:extLst>
          </p:cNvPr>
          <p:cNvPicPr>
            <a:picLocks noGrp="1" noChangeAspect="1"/>
          </p:cNvPicPr>
          <p:nvPr>
            <p:ph idx="1"/>
          </p:nvPr>
        </p:nvPicPr>
        <p:blipFill>
          <a:blip r:embed="rId2"/>
          <a:stretch>
            <a:fillRect/>
          </a:stretch>
        </p:blipFill>
        <p:spPr>
          <a:xfrm>
            <a:off x="4654295" y="1099227"/>
            <a:ext cx="7437186" cy="5758774"/>
          </a:xfrm>
        </p:spPr>
      </p:pic>
    </p:spTree>
    <p:extLst>
      <p:ext uri="{BB962C8B-B14F-4D97-AF65-F5344CB8AC3E}">
        <p14:creationId xmlns:p14="http://schemas.microsoft.com/office/powerpoint/2010/main" val="9840997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39" name="Content Placeholder 3">
            <a:extLst>
              <a:ext uri="{FF2B5EF4-FFF2-40B4-BE49-F238E27FC236}">
                <a16:creationId xmlns:a16="http://schemas.microsoft.com/office/drawing/2014/main" id="{4CE46CD7-CD2B-48A3-8DC2-C167451CA790}"/>
              </a:ext>
            </a:extLst>
          </p:cNvPr>
          <p:cNvPicPr>
            <a:picLocks noChangeAspect="1"/>
          </p:cNvPicPr>
          <p:nvPr/>
        </p:nvPicPr>
        <p:blipFill rotWithShape="1">
          <a:blip r:embed="rId2"/>
          <a:srcRect l="20276" r="17963"/>
          <a:stretch/>
        </p:blipFill>
        <p:spPr>
          <a:xfrm>
            <a:off x="6096000" y="10"/>
            <a:ext cx="6092823" cy="6856310"/>
          </a:xfrm>
          <a:prstGeom prst="rect">
            <a:avLst/>
          </a:prstGeom>
          <a:ln>
            <a:noFill/>
          </a:ln>
          <a:effectLst/>
        </p:spPr>
      </p:pic>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680321" y="753228"/>
            <a:ext cx="5041629" cy="1080938"/>
          </a:xfrm>
        </p:spPr>
        <p:txBody>
          <a:bodyPr>
            <a:normAutofit fontScale="90000"/>
          </a:bodyPr>
          <a:lstStyle/>
          <a:p>
            <a:r>
              <a:rPr lang="en-US" dirty="0"/>
              <a:t>Philo of Alexandria                 (15 BC -50 AD)</a:t>
            </a:r>
          </a:p>
        </p:txBody>
      </p:sp>
      <p:sp>
        <p:nvSpPr>
          <p:cNvPr id="40" name="Content Placeholder 23"/>
          <p:cNvSpPr>
            <a:spLocks noGrp="1"/>
          </p:cNvSpPr>
          <p:nvPr>
            <p:ph idx="1"/>
          </p:nvPr>
        </p:nvSpPr>
        <p:spPr>
          <a:xfrm>
            <a:off x="680322" y="2336873"/>
            <a:ext cx="5041628" cy="3599316"/>
          </a:xfrm>
        </p:spPr>
        <p:txBody>
          <a:bodyPr>
            <a:normAutofit/>
          </a:bodyPr>
          <a:lstStyle/>
          <a:p>
            <a:endParaRPr lang="en-US" sz="2000" dirty="0"/>
          </a:p>
        </p:txBody>
      </p:sp>
    </p:spTree>
    <p:extLst>
      <p:ext uri="{BB962C8B-B14F-4D97-AF65-F5344CB8AC3E}">
        <p14:creationId xmlns:p14="http://schemas.microsoft.com/office/powerpoint/2010/main" val="39071508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680321" y="0"/>
            <a:ext cx="9322095" cy="1147665"/>
          </a:xfrm>
        </p:spPr>
        <p:txBody>
          <a:bodyPr>
            <a:normAutofit/>
          </a:bodyPr>
          <a:lstStyle/>
          <a:p>
            <a:r>
              <a:rPr lang="en-US" i="1" dirty="0"/>
              <a:t>	The Migration of Abraham</a:t>
            </a:r>
            <a:r>
              <a:rPr lang="en-US" dirty="0"/>
              <a:t> (89-93)</a:t>
            </a:r>
          </a:p>
        </p:txBody>
      </p:sp>
      <p:sp>
        <p:nvSpPr>
          <p:cNvPr id="40" name="Content Placeholder 23"/>
          <p:cNvSpPr>
            <a:spLocks noGrp="1"/>
          </p:cNvSpPr>
          <p:nvPr>
            <p:ph idx="1"/>
          </p:nvPr>
        </p:nvSpPr>
        <p:spPr>
          <a:xfrm>
            <a:off x="74645" y="942392"/>
            <a:ext cx="11887199" cy="5915608"/>
          </a:xfrm>
        </p:spPr>
        <p:txBody>
          <a:bodyPr>
            <a:noAutofit/>
          </a:bodyPr>
          <a:lstStyle/>
          <a:p>
            <a:pPr marL="0" indent="0" algn="just">
              <a:buNone/>
            </a:pPr>
            <a:r>
              <a:rPr lang="en-US" sz="1600" b="1" i="1" dirty="0"/>
              <a:t>There are some men, who, looking upon written laws as symbols of things appreciable by the intellect, have studied some things with superfluous accuracy, and have treated others with neglectful indifference</a:t>
            </a:r>
            <a:r>
              <a:rPr lang="en-US" sz="1600" i="1" dirty="0"/>
              <a:t>; whom I should blame for their levity; for they ought to attend to both classes of things, applying themselves both to an accurate investigation of invisible things, and also to an irreproachable observance of those laws which are notorious. </a:t>
            </a:r>
            <a:r>
              <a:rPr lang="en-US" sz="1600" dirty="0"/>
              <a:t>(90) </a:t>
            </a:r>
            <a:r>
              <a:rPr lang="en-US" sz="1600" i="1" dirty="0"/>
              <a:t>But now men living solitarily by themselves as if they were in a desert, or else as if they were mere souls unconnected with the body, and as if they had no knowledge of any city, or village, or house, or in short of any company of men whatever, overlook what appears to the many to be true, and seek for plain naked truth by itself, whom the sacred scripture teaches not to neglect a good reputation, and not to break through any established customs which divine men of greater wisdom than any in our time have enacted or established. </a:t>
            </a:r>
            <a:r>
              <a:rPr lang="en-US" sz="1600" dirty="0"/>
              <a:t>(91) </a:t>
            </a:r>
            <a:r>
              <a:rPr lang="en-US" sz="1600" b="1" i="1" dirty="0"/>
              <a:t>For although the seventh day is a lesson to teach us the power which exists in the uncreated God, and also that the creature is entitled to rest from his </a:t>
            </a:r>
            <a:r>
              <a:rPr lang="en-US" sz="1600" b="1" i="1" dirty="0" err="1"/>
              <a:t>labours</a:t>
            </a:r>
            <a:r>
              <a:rPr lang="en-US" sz="1600" b="1" i="1" dirty="0"/>
              <a:t>, it does not follow that on that account we may abrogate the laws which are established respecting it, so as to light a fire, or till land, or carry burdens, or bring accusations, or conduct suits at law, or demand a restoration of a deposit, or exact the repayment of a debt, or do any other of the things which are usually permitted at times which are not days of festival. (92) </a:t>
            </a:r>
            <a:r>
              <a:rPr lang="en-US" sz="1600" i="1" dirty="0"/>
              <a:t>Nor does it follow, because the feast is the symbol of the joy of the soul and of its gratitude towards God, that we are to repudiate the assemblies ordained at the periodical seasons of the year; </a:t>
            </a:r>
            <a:r>
              <a:rPr lang="en-US" sz="1600" b="1" i="1" dirty="0"/>
              <a:t>nor because the rite of circumcision is an emblem of the excision of pleasures and of all the passions, and of the destruction of that impious opinion, according to which the mind has imagined itself to be by itself competent to produce offspring, does it follow that we are to annul the law which has been enacted about circumcision. </a:t>
            </a:r>
            <a:r>
              <a:rPr lang="en-US" sz="1600" i="1" dirty="0"/>
              <a:t>Since we shall neglect the laws about the due observance of the ceremonies in the temple, and numbers of others too, if we exclude all figurative interpretation and attend only to those things which are expressly ordained in plain words. </a:t>
            </a:r>
            <a:r>
              <a:rPr lang="en-US" sz="1600" dirty="0"/>
              <a:t>(93) </a:t>
            </a:r>
            <a:r>
              <a:rPr lang="en-US" sz="1600" i="1" dirty="0"/>
              <a:t>But it is right to think that this class of things resembles the body, and the other class the soul; therefore, just as we take care of the body because it is the abode of the soul, so also must we take care of the laws that are enacted in plain terms: for while they are regarded, those other things also will be more clearly understood, of which these laws are the symbols, and in the same way one will escape blame and accusation from men in general.</a:t>
            </a:r>
            <a:endParaRPr lang="en-US" sz="1600" dirty="0"/>
          </a:p>
        </p:txBody>
      </p:sp>
    </p:spTree>
    <p:extLst>
      <p:ext uri="{BB962C8B-B14F-4D97-AF65-F5344CB8AC3E}">
        <p14:creationId xmlns:p14="http://schemas.microsoft.com/office/powerpoint/2010/main" val="21473303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4" name="Content Placeholder 3">
            <a:extLst>
              <a:ext uri="{FF2B5EF4-FFF2-40B4-BE49-F238E27FC236}">
                <a16:creationId xmlns:a16="http://schemas.microsoft.com/office/drawing/2014/main" id="{DDB6A9E7-B549-4E5A-A796-BBAAE1823270}"/>
              </a:ext>
            </a:extLst>
          </p:cNvPr>
          <p:cNvPicPr>
            <a:picLocks noChangeAspect="1"/>
          </p:cNvPicPr>
          <p:nvPr/>
        </p:nvPicPr>
        <p:blipFill rotWithShape="1">
          <a:blip r:embed="rId3"/>
          <a:srcRect t="5003" r="-1" b="752"/>
          <a:stretch/>
        </p:blipFill>
        <p:spPr>
          <a:xfrm>
            <a:off x="-2" y="10"/>
            <a:ext cx="6094407" cy="6857990"/>
          </a:xfrm>
          <a:prstGeom prst="rect">
            <a:avLst/>
          </a:prstGeom>
        </p:spPr>
      </p:pic>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6363478" y="629266"/>
            <a:ext cx="5066522" cy="1641986"/>
          </a:xfrm>
        </p:spPr>
        <p:txBody>
          <a:bodyPr>
            <a:normAutofit/>
          </a:bodyPr>
          <a:lstStyle/>
          <a:p>
            <a:pPr>
              <a:lnSpc>
                <a:spcPct val="90000"/>
              </a:lnSpc>
            </a:pPr>
            <a:r>
              <a:rPr lang="en-US" sz="3600" dirty="0"/>
              <a:t>Emperor Gaius               (Caligula)</a:t>
            </a:r>
            <a:br>
              <a:rPr lang="en-US" sz="3600" dirty="0"/>
            </a:br>
            <a:r>
              <a:rPr lang="en-US" sz="2400" dirty="0"/>
              <a:t>(12-41 AD)</a:t>
            </a:r>
          </a:p>
        </p:txBody>
      </p:sp>
      <p:sp>
        <p:nvSpPr>
          <p:cNvPr id="15" name="Content Placeholder 8"/>
          <p:cNvSpPr>
            <a:spLocks noGrp="1"/>
          </p:cNvSpPr>
          <p:nvPr>
            <p:ph idx="1"/>
          </p:nvPr>
        </p:nvSpPr>
        <p:spPr>
          <a:xfrm>
            <a:off x="6742108" y="2438400"/>
            <a:ext cx="3307744" cy="3809999"/>
          </a:xfrm>
        </p:spPr>
        <p:txBody>
          <a:bodyPr>
            <a:normAutofit/>
          </a:bodyPr>
          <a:lstStyle/>
          <a:p>
            <a:endParaRPr lang="en-US"/>
          </a:p>
        </p:txBody>
      </p:sp>
    </p:spTree>
    <p:extLst>
      <p:ext uri="{BB962C8B-B14F-4D97-AF65-F5344CB8AC3E}">
        <p14:creationId xmlns:p14="http://schemas.microsoft.com/office/powerpoint/2010/main" val="12310903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680321" y="0"/>
            <a:ext cx="9322095" cy="1147665"/>
          </a:xfrm>
        </p:spPr>
        <p:txBody>
          <a:bodyPr>
            <a:normAutofit/>
          </a:bodyPr>
          <a:lstStyle/>
          <a:p>
            <a:r>
              <a:rPr lang="en-US" i="1" dirty="0"/>
              <a:t>	      On the Decalogue </a:t>
            </a:r>
            <a:r>
              <a:rPr lang="en-US" dirty="0"/>
              <a:t>(20-31)</a:t>
            </a:r>
          </a:p>
        </p:txBody>
      </p:sp>
      <p:sp>
        <p:nvSpPr>
          <p:cNvPr id="40" name="Content Placeholder 23"/>
          <p:cNvSpPr>
            <a:spLocks noGrp="1"/>
          </p:cNvSpPr>
          <p:nvPr>
            <p:ph idx="1"/>
          </p:nvPr>
        </p:nvSpPr>
        <p:spPr>
          <a:xfrm>
            <a:off x="74645" y="746449"/>
            <a:ext cx="11887199" cy="6111551"/>
          </a:xfrm>
        </p:spPr>
        <p:txBody>
          <a:bodyPr>
            <a:noAutofit/>
          </a:bodyPr>
          <a:lstStyle/>
          <a:p>
            <a:pPr marL="0" indent="0" algn="just">
              <a:buNone/>
            </a:pPr>
            <a:r>
              <a:rPr lang="en-US" i="1" dirty="0"/>
              <a:t>In the first place one must at once admire the number, inasmuch as they are completed in the perfect number of ten, which contains every variety of number,  both those which are even, and those which are odd, and those which become odd when divided, the even numbers being such as two, the odd numbers such as three, the even-odd such as six, and it also comprehends all the varieties of the multiplication of numbers, and of those numbers which contain a whole number and a fraction, and of those which contain several fractional parts. it comprehends likewise all the proportions; the arithmetical, which exceeds and it exceeded by an equal number: as in the case of the numbers one, and two, and three; and the geometrical, according to which, as the proportion of the first number is to the second, the same is the ratio of the second to the third, as is the case in the numbers one, two and four; and also in multiplication, which double, or triple, or in short multiply figures to any extent; also in those which are half as much again as the numbers first spoken of, or one third greater, and so on. It also contains the harmonic proportion, in accordance with which that number which is in the middle between two extremities, is exceeded by the one, and exceeds the other by an equal part; as is the case with the numbers three, four, and six… Consequently, it is in reference to this fact that the first philosophers appear to me to have affixed the names to things which they have given them. For they were wise men, and therefore they very speciously called the number ten the decade, as being that which received everything, from receiving and containing every kind of number, and ratio connected with number, and every proportion, and harmony, and symphony.</a:t>
            </a:r>
            <a:endParaRPr lang="en-US" dirty="0"/>
          </a:p>
          <a:p>
            <a:pPr marL="0" indent="0" algn="just">
              <a:buNone/>
            </a:pPr>
            <a:endParaRPr lang="en-US" sz="1600" dirty="0"/>
          </a:p>
        </p:txBody>
      </p:sp>
    </p:spTree>
    <p:extLst>
      <p:ext uri="{BB962C8B-B14F-4D97-AF65-F5344CB8AC3E}">
        <p14:creationId xmlns:p14="http://schemas.microsoft.com/office/powerpoint/2010/main" val="17961831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680321" y="0"/>
            <a:ext cx="9322095" cy="1147665"/>
          </a:xfrm>
        </p:spPr>
        <p:txBody>
          <a:bodyPr>
            <a:normAutofit fontScale="90000"/>
          </a:bodyPr>
          <a:lstStyle/>
          <a:p>
            <a:r>
              <a:rPr lang="en-US" i="1" dirty="0"/>
              <a:t>	      </a:t>
            </a:r>
            <a:br>
              <a:rPr lang="en-US" i="1" dirty="0"/>
            </a:br>
            <a:r>
              <a:rPr lang="en-US" i="1" dirty="0"/>
              <a:t>		On the Contemplative Life </a:t>
            </a:r>
            <a:r>
              <a:rPr lang="en-US" dirty="0"/>
              <a:t>(78)</a:t>
            </a:r>
          </a:p>
        </p:txBody>
      </p:sp>
      <p:sp>
        <p:nvSpPr>
          <p:cNvPr id="40" name="Content Placeholder 23"/>
          <p:cNvSpPr>
            <a:spLocks noGrp="1"/>
          </p:cNvSpPr>
          <p:nvPr>
            <p:ph idx="1"/>
          </p:nvPr>
        </p:nvSpPr>
        <p:spPr>
          <a:xfrm>
            <a:off x="74645" y="2351315"/>
            <a:ext cx="11887199" cy="4506686"/>
          </a:xfrm>
        </p:spPr>
        <p:txBody>
          <a:bodyPr>
            <a:noAutofit/>
          </a:bodyPr>
          <a:lstStyle/>
          <a:p>
            <a:pPr marL="0" indent="0" algn="just">
              <a:buNone/>
            </a:pPr>
            <a:r>
              <a:rPr lang="en-US" i="1" dirty="0"/>
              <a:t>These explanations of the sacred scriptures are delivered by mystic expressions in allegories, for the whole of the law appears to these men to resemble a living animal, and its express commandments seem to be the body, and the invisible meaning concealed under and lying beneath the plain words resembles the soul, in which the rational soul begins most excellently to contemplate what belongs to itself, as in a mirror, beholding in these very words the exceeding beauty of the sentiments, and unfolding and explaining the symbols, and bringing the secret meaning naked to the light to all who are able by the light of a slight intimation to perceive what is unseen by what is visible.</a:t>
            </a:r>
            <a:endParaRPr lang="en-US" dirty="0"/>
          </a:p>
          <a:p>
            <a:pPr marL="0" indent="0" algn="just">
              <a:buNone/>
            </a:pPr>
            <a:endParaRPr lang="en-US" sz="1600" dirty="0"/>
          </a:p>
        </p:txBody>
      </p:sp>
    </p:spTree>
    <p:extLst>
      <p:ext uri="{BB962C8B-B14F-4D97-AF65-F5344CB8AC3E}">
        <p14:creationId xmlns:p14="http://schemas.microsoft.com/office/powerpoint/2010/main" val="42067292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680321" y="0"/>
            <a:ext cx="9322095" cy="1147665"/>
          </a:xfrm>
        </p:spPr>
        <p:txBody>
          <a:bodyPr>
            <a:normAutofit fontScale="90000"/>
          </a:bodyPr>
          <a:lstStyle/>
          <a:p>
            <a:r>
              <a:rPr lang="en-US" i="1" dirty="0"/>
              <a:t>	      </a:t>
            </a:r>
            <a:br>
              <a:rPr lang="en-US" i="1" dirty="0"/>
            </a:br>
            <a:r>
              <a:rPr lang="en-US" i="1" dirty="0"/>
              <a:t>					    Genesis </a:t>
            </a:r>
            <a:r>
              <a:rPr lang="en-US" dirty="0"/>
              <a:t>(1:26-28)</a:t>
            </a:r>
          </a:p>
        </p:txBody>
      </p:sp>
      <p:sp>
        <p:nvSpPr>
          <p:cNvPr id="40" name="Content Placeholder 23"/>
          <p:cNvSpPr>
            <a:spLocks noGrp="1"/>
          </p:cNvSpPr>
          <p:nvPr>
            <p:ph idx="1"/>
          </p:nvPr>
        </p:nvSpPr>
        <p:spPr>
          <a:xfrm>
            <a:off x="74645" y="2351315"/>
            <a:ext cx="11887199" cy="4506686"/>
          </a:xfrm>
        </p:spPr>
        <p:txBody>
          <a:bodyPr>
            <a:noAutofit/>
          </a:bodyPr>
          <a:lstStyle/>
          <a:p>
            <a:pPr marL="0" indent="0">
              <a:buNone/>
            </a:pPr>
            <a:r>
              <a:rPr lang="en-US" i="1" dirty="0"/>
              <a:t>26 And God said, Let us make man in our image, after our likeness: and let them have dominion over the fish of the sea, and over the fowl of the air, and over the cattle, and over all the earth, and over every creeping thing that </a:t>
            </a:r>
            <a:r>
              <a:rPr lang="en-US" i="1" dirty="0" err="1"/>
              <a:t>creepeth</a:t>
            </a:r>
            <a:r>
              <a:rPr lang="en-US" i="1" dirty="0"/>
              <a:t> upon the earth.</a:t>
            </a:r>
            <a:endParaRPr lang="en-US" dirty="0"/>
          </a:p>
          <a:p>
            <a:pPr marL="0" indent="0">
              <a:buNone/>
            </a:pPr>
            <a:r>
              <a:rPr lang="en-US" i="1" dirty="0"/>
              <a:t>27</a:t>
            </a:r>
            <a:r>
              <a:rPr lang="en-US" b="1" i="1" dirty="0"/>
              <a:t> </a:t>
            </a:r>
            <a:r>
              <a:rPr lang="en-US" i="1" dirty="0"/>
              <a:t>So God created man in his own image, in the image of God created he him; male and female created he them.</a:t>
            </a:r>
            <a:endParaRPr lang="en-US" dirty="0"/>
          </a:p>
          <a:p>
            <a:pPr marL="0" indent="0">
              <a:buNone/>
            </a:pPr>
            <a:r>
              <a:rPr lang="en-US" i="1" dirty="0"/>
              <a:t>28</a:t>
            </a:r>
            <a:r>
              <a:rPr lang="en-US" b="1" i="1" dirty="0"/>
              <a:t> </a:t>
            </a:r>
            <a:r>
              <a:rPr lang="en-US" i="1" dirty="0"/>
              <a:t>And God blessed them, and God said unto them, Be fruitful, and multiply, and replenish the earth, and subdue it: and have dominion over the fish of the sea, and over the fowl of the air, and over every living thing that </a:t>
            </a:r>
            <a:r>
              <a:rPr lang="en-US" i="1" dirty="0" err="1"/>
              <a:t>moveth</a:t>
            </a:r>
            <a:r>
              <a:rPr lang="en-US" i="1" dirty="0"/>
              <a:t> upon the earth.</a:t>
            </a:r>
            <a:endParaRPr lang="en-US" dirty="0"/>
          </a:p>
          <a:p>
            <a:pPr marL="0" indent="0" algn="just">
              <a:buNone/>
            </a:pPr>
            <a:endParaRPr lang="en-US" sz="1600" dirty="0"/>
          </a:p>
        </p:txBody>
      </p:sp>
    </p:spTree>
    <p:extLst>
      <p:ext uri="{BB962C8B-B14F-4D97-AF65-F5344CB8AC3E}">
        <p14:creationId xmlns:p14="http://schemas.microsoft.com/office/powerpoint/2010/main" val="108411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fontScale="90000"/>
          </a:bodyPr>
          <a:lstStyle/>
          <a:p>
            <a:pPr algn="ctr"/>
            <a:r>
              <a:rPr lang="en-US" dirty="0">
                <a:solidFill>
                  <a:srgbClr val="FFFFFF"/>
                </a:solidFill>
              </a:rPr>
              <a:t>Early Stoicism	</a:t>
            </a:r>
          </a:p>
        </p:txBody>
      </p:sp>
      <p:graphicFrame>
        <p:nvGraphicFramePr>
          <p:cNvPr id="5" name="Content Placeholder 2"/>
          <p:cNvGraphicFramePr>
            <a:graphicFrameLocks noGrp="1"/>
          </p:cNvGraphicFramePr>
          <p:nvPr>
            <p:ph idx="1"/>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8393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680321" y="0"/>
            <a:ext cx="9322095" cy="1147665"/>
          </a:xfrm>
        </p:spPr>
        <p:txBody>
          <a:bodyPr>
            <a:normAutofit fontScale="90000"/>
          </a:bodyPr>
          <a:lstStyle/>
          <a:p>
            <a:r>
              <a:rPr lang="en-US" i="1" dirty="0"/>
              <a:t>	      </a:t>
            </a:r>
            <a:br>
              <a:rPr lang="en-US" i="1" dirty="0"/>
            </a:br>
            <a:r>
              <a:rPr lang="en-US" i="1" dirty="0"/>
              <a:t>					 Genesis </a:t>
            </a:r>
            <a:r>
              <a:rPr lang="en-US" dirty="0"/>
              <a:t>(2:16-18, 21-22)</a:t>
            </a:r>
          </a:p>
        </p:txBody>
      </p:sp>
      <p:sp>
        <p:nvSpPr>
          <p:cNvPr id="40" name="Content Placeholder 23"/>
          <p:cNvSpPr>
            <a:spLocks noGrp="1"/>
          </p:cNvSpPr>
          <p:nvPr>
            <p:ph idx="1"/>
          </p:nvPr>
        </p:nvSpPr>
        <p:spPr>
          <a:xfrm>
            <a:off x="74645" y="2351315"/>
            <a:ext cx="11887199" cy="4506686"/>
          </a:xfrm>
        </p:spPr>
        <p:txBody>
          <a:bodyPr>
            <a:noAutofit/>
          </a:bodyPr>
          <a:lstStyle/>
          <a:p>
            <a:pPr marL="0" indent="0">
              <a:buNone/>
            </a:pPr>
            <a:r>
              <a:rPr lang="en-US" sz="1200" b="1" i="1" dirty="0"/>
              <a:t>16</a:t>
            </a:r>
            <a:r>
              <a:rPr lang="en-US" b="1" i="1" dirty="0"/>
              <a:t> </a:t>
            </a:r>
            <a:r>
              <a:rPr lang="en-US" i="1" dirty="0"/>
              <a:t>But there went up a mist from the earth, and watered the whole face of the ground.</a:t>
            </a:r>
            <a:endParaRPr lang="en-US" dirty="0"/>
          </a:p>
          <a:p>
            <a:pPr marL="0" indent="0">
              <a:buNone/>
            </a:pPr>
            <a:r>
              <a:rPr lang="en-US" sz="1200" b="1" i="1" dirty="0"/>
              <a:t>17</a:t>
            </a:r>
            <a:r>
              <a:rPr lang="en-US" b="1" i="1" dirty="0"/>
              <a:t> </a:t>
            </a:r>
            <a:r>
              <a:rPr lang="en-US" i="1" dirty="0"/>
              <a:t>And the </a:t>
            </a:r>
            <a:r>
              <a:rPr lang="en-US" i="1" cap="small" dirty="0"/>
              <a:t>Lord</a:t>
            </a:r>
            <a:r>
              <a:rPr lang="en-US" i="1" dirty="0"/>
              <a:t> God formed man of the dust of the ground, and breathed into his nostrils the breath of life; and man became a living soul.</a:t>
            </a:r>
            <a:endParaRPr lang="en-US" dirty="0"/>
          </a:p>
          <a:p>
            <a:pPr marL="0" indent="0">
              <a:buNone/>
            </a:pPr>
            <a:r>
              <a:rPr lang="en-US" b="1" i="1" baseline="30000" dirty="0"/>
              <a:t>18 </a:t>
            </a:r>
            <a:r>
              <a:rPr lang="en-US" i="1" dirty="0"/>
              <a:t>Then the </a:t>
            </a:r>
            <a:r>
              <a:rPr lang="en-US" i="1" cap="small" dirty="0"/>
              <a:t>Lord</a:t>
            </a:r>
            <a:r>
              <a:rPr lang="en-US" i="1" dirty="0"/>
              <a:t> God said, “It is not good that the man should be alone; I will make him a helper fit for</a:t>
            </a:r>
            <a:r>
              <a:rPr lang="en-US" i="1" baseline="30000" dirty="0"/>
              <a:t> </a:t>
            </a:r>
            <a:r>
              <a:rPr lang="en-US" i="1" dirty="0"/>
              <a:t>him.” </a:t>
            </a:r>
            <a:r>
              <a:rPr lang="en-US" b="1" i="1" baseline="30000" dirty="0"/>
              <a:t>21 </a:t>
            </a:r>
            <a:r>
              <a:rPr lang="en-US" i="1" dirty="0"/>
              <a:t>So the </a:t>
            </a:r>
            <a:r>
              <a:rPr lang="en-US" i="1" cap="small" dirty="0"/>
              <a:t>Lord</a:t>
            </a:r>
            <a:r>
              <a:rPr lang="en-US" i="1" dirty="0"/>
              <a:t> God caused a deep sleep to fall upon the man, and while he slept took one of his ribs and closed up its place with flesh. </a:t>
            </a:r>
            <a:r>
              <a:rPr lang="en-US" b="1" i="1" baseline="30000" dirty="0"/>
              <a:t>22 </a:t>
            </a:r>
            <a:r>
              <a:rPr lang="en-US" i="1" dirty="0"/>
              <a:t>And the rib that the </a:t>
            </a:r>
            <a:r>
              <a:rPr lang="en-US" i="1" cap="small" dirty="0"/>
              <a:t>Lord</a:t>
            </a:r>
            <a:r>
              <a:rPr lang="en-US" i="1" dirty="0"/>
              <a:t> God had taken from the man he made into a woman and brought her to the man.</a:t>
            </a:r>
            <a:endParaRPr lang="en-US" dirty="0"/>
          </a:p>
          <a:p>
            <a:pPr marL="0" indent="0" algn="just">
              <a:buNone/>
            </a:pPr>
            <a:endParaRPr lang="en-US" sz="1600" dirty="0"/>
          </a:p>
        </p:txBody>
      </p:sp>
    </p:spTree>
    <p:extLst>
      <p:ext uri="{BB962C8B-B14F-4D97-AF65-F5344CB8AC3E}">
        <p14:creationId xmlns:p14="http://schemas.microsoft.com/office/powerpoint/2010/main" val="15757014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223936" y="0"/>
            <a:ext cx="10273004" cy="1922106"/>
          </a:xfrm>
        </p:spPr>
        <p:txBody>
          <a:bodyPr>
            <a:normAutofit/>
          </a:bodyPr>
          <a:lstStyle/>
          <a:p>
            <a:r>
              <a:rPr lang="en-US" i="1" dirty="0"/>
              <a:t>	      </a:t>
            </a:r>
            <a:br>
              <a:rPr lang="en-US" i="1" dirty="0"/>
            </a:br>
            <a:r>
              <a:rPr lang="en-US" i="1" dirty="0"/>
              <a:t>     Questions and Answers on Genesis </a:t>
            </a:r>
            <a:endParaRPr lang="en-US" dirty="0"/>
          </a:p>
        </p:txBody>
      </p:sp>
      <p:sp>
        <p:nvSpPr>
          <p:cNvPr id="40" name="Content Placeholder 23"/>
          <p:cNvSpPr>
            <a:spLocks noGrp="1"/>
          </p:cNvSpPr>
          <p:nvPr>
            <p:ph idx="1"/>
          </p:nvPr>
        </p:nvSpPr>
        <p:spPr>
          <a:xfrm>
            <a:off x="74645" y="2351315"/>
            <a:ext cx="11887199" cy="4506686"/>
          </a:xfrm>
        </p:spPr>
        <p:txBody>
          <a:bodyPr>
            <a:noAutofit/>
          </a:bodyPr>
          <a:lstStyle/>
          <a:p>
            <a:pPr marL="0" indent="0" algn="just">
              <a:buNone/>
            </a:pPr>
            <a:r>
              <a:rPr lang="en-US" i="1" dirty="0"/>
              <a:t>There are two types of men; for one is the heavenly man, and the other the earthly man. Now the heavenly man, as being born in the image of God, has no participation in any corruptible or earthlike essence. But the earthly man is made of loose material, which he calls a lump of clay. On which account he says, not that the heavenly man was made, but that he was stamped with the image of God; but the earthly man he calls a thing made, and not begotten by the maker. </a:t>
            </a:r>
            <a:endParaRPr lang="en-US" dirty="0"/>
          </a:p>
          <a:p>
            <a:pPr marL="0" indent="0" algn="just">
              <a:buNone/>
            </a:pPr>
            <a:endParaRPr lang="en-US" sz="1600" dirty="0"/>
          </a:p>
        </p:txBody>
      </p:sp>
    </p:spTree>
    <p:extLst>
      <p:ext uri="{BB962C8B-B14F-4D97-AF65-F5344CB8AC3E}">
        <p14:creationId xmlns:p14="http://schemas.microsoft.com/office/powerpoint/2010/main" val="11341780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223936" y="0"/>
            <a:ext cx="10273004" cy="1922106"/>
          </a:xfrm>
        </p:spPr>
        <p:txBody>
          <a:bodyPr>
            <a:normAutofit/>
          </a:bodyPr>
          <a:lstStyle/>
          <a:p>
            <a:r>
              <a:rPr lang="en-US" i="1" dirty="0"/>
              <a:t>	      </a:t>
            </a:r>
            <a:br>
              <a:rPr lang="en-US" i="1" dirty="0"/>
            </a:br>
            <a:r>
              <a:rPr lang="en-US" i="1" dirty="0"/>
              <a:t>     Questions and Answers on Genesis </a:t>
            </a:r>
            <a:endParaRPr lang="en-US" dirty="0"/>
          </a:p>
        </p:txBody>
      </p:sp>
      <p:sp>
        <p:nvSpPr>
          <p:cNvPr id="40" name="Content Placeholder 23"/>
          <p:cNvSpPr>
            <a:spLocks noGrp="1"/>
          </p:cNvSpPr>
          <p:nvPr>
            <p:ph idx="1"/>
          </p:nvPr>
        </p:nvSpPr>
        <p:spPr>
          <a:xfrm>
            <a:off x="74645" y="2351315"/>
            <a:ext cx="11887199" cy="4506686"/>
          </a:xfrm>
        </p:spPr>
        <p:txBody>
          <a:bodyPr>
            <a:noAutofit/>
          </a:bodyPr>
          <a:lstStyle/>
          <a:p>
            <a:pPr marL="0" indent="0" algn="just">
              <a:buNone/>
            </a:pPr>
            <a:r>
              <a:rPr lang="en-US" i="1" dirty="0"/>
              <a:t>And we must consider that the man who was formed of earth, means the mind which is to be infused into the body, but which has not yet been so infused. And this mind would be really earthly and corruptible, if it were not that God had breathed into it the spirit of genuine life; for then it "exists," and is no longer made into a soul; and its soul is not inactive, and incapable of proper formation, but a really intellectual and immortal one. "For man," says Moses, "became a living soul."</a:t>
            </a:r>
            <a:endParaRPr lang="en-US" sz="1600" dirty="0"/>
          </a:p>
        </p:txBody>
      </p:sp>
    </p:spTree>
    <p:extLst>
      <p:ext uri="{BB962C8B-B14F-4D97-AF65-F5344CB8AC3E}">
        <p14:creationId xmlns:p14="http://schemas.microsoft.com/office/powerpoint/2010/main" val="1496417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223936" y="0"/>
            <a:ext cx="10273004" cy="858416"/>
          </a:xfrm>
        </p:spPr>
        <p:txBody>
          <a:bodyPr>
            <a:normAutofit/>
          </a:bodyPr>
          <a:lstStyle/>
          <a:p>
            <a:r>
              <a:rPr lang="en-US" i="1" dirty="0"/>
              <a:t>	      			On the Creation </a:t>
            </a:r>
            <a:r>
              <a:rPr lang="en-US" dirty="0"/>
              <a:t>(69-70)</a:t>
            </a:r>
            <a:r>
              <a:rPr lang="en-US" i="1" dirty="0"/>
              <a:t> </a:t>
            </a:r>
            <a:endParaRPr lang="en-US" dirty="0"/>
          </a:p>
        </p:txBody>
      </p:sp>
      <p:sp>
        <p:nvSpPr>
          <p:cNvPr id="40" name="Content Placeholder 23"/>
          <p:cNvSpPr>
            <a:spLocks noGrp="1"/>
          </p:cNvSpPr>
          <p:nvPr>
            <p:ph idx="1"/>
          </p:nvPr>
        </p:nvSpPr>
        <p:spPr>
          <a:xfrm>
            <a:off x="74645" y="690465"/>
            <a:ext cx="11887199" cy="6167536"/>
          </a:xfrm>
        </p:spPr>
        <p:txBody>
          <a:bodyPr>
            <a:noAutofit/>
          </a:bodyPr>
          <a:lstStyle/>
          <a:p>
            <a:pPr marL="0" indent="0" algn="just">
              <a:buNone/>
            </a:pPr>
            <a:r>
              <a:rPr lang="en-US" i="1" dirty="0"/>
              <a:t>Moses says that man was made in the image and likeness of God. And he says well; for nothing that is born on the earth is more resembling God than man. And let no one think that he is able to judge of this likeness from the characters of the body: for neither is God a being with the form of a man, nor is the human body like the form of God; but the resemblance is spoken of with reference to the most important part of the soul, namely, the mind: for the mind which exists in each individual has been created after the likeness of that one mind which is in the universe as its archetype, being in some sort the God of that body which carries it about and bears its image within it. In the same rank that the great Governor occupies in the universal world, that same as it seems does the mind of man occupy in man; for it is invisible, though it sees everything itself; and it has an essence which is undiscernible, though it can discern the essences of all other things, and making for itself by art and science all sorts of roads leading in divers directions, and all plain; it traverses land and sea, investigating everything which is contained in either element. (70) And again, being raised up on wings, and so surveying and contemplating the air, and all the commotions to which it is subject, it is borne upwards to the higher firmament, and to the revolutions of the heavenly bodies. And also being itself involved in the revolutions of the planets and fixed stars according to the perfect laws of music, and being led on by love, which is the guide of wisdom, it proceeds onwards till, having surmounted all essence intelligible by the external senses, it comes to aspire to such as is perceptible only by the intellect:</a:t>
            </a:r>
            <a:endParaRPr lang="en-US" sz="1600" dirty="0"/>
          </a:p>
        </p:txBody>
      </p:sp>
    </p:spTree>
    <p:extLst>
      <p:ext uri="{BB962C8B-B14F-4D97-AF65-F5344CB8AC3E}">
        <p14:creationId xmlns:p14="http://schemas.microsoft.com/office/powerpoint/2010/main" val="17899320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223936" y="569167"/>
            <a:ext cx="10273004" cy="1306285"/>
          </a:xfrm>
        </p:spPr>
        <p:txBody>
          <a:bodyPr>
            <a:normAutofit/>
          </a:bodyPr>
          <a:lstStyle/>
          <a:p>
            <a:r>
              <a:rPr lang="en-US" i="1" dirty="0"/>
              <a:t>	      			On the Creation </a:t>
            </a:r>
            <a:r>
              <a:rPr lang="en-US" dirty="0"/>
              <a:t>(71)</a:t>
            </a:r>
            <a:r>
              <a:rPr lang="en-US" i="1" dirty="0"/>
              <a:t> </a:t>
            </a:r>
            <a:endParaRPr lang="en-US" dirty="0"/>
          </a:p>
        </p:txBody>
      </p:sp>
      <p:sp>
        <p:nvSpPr>
          <p:cNvPr id="40" name="Content Placeholder 23"/>
          <p:cNvSpPr>
            <a:spLocks noGrp="1"/>
          </p:cNvSpPr>
          <p:nvPr>
            <p:ph idx="1"/>
          </p:nvPr>
        </p:nvSpPr>
        <p:spPr>
          <a:xfrm>
            <a:off x="74645" y="2351313"/>
            <a:ext cx="11887199" cy="4506687"/>
          </a:xfrm>
        </p:spPr>
        <p:txBody>
          <a:bodyPr>
            <a:noAutofit/>
          </a:bodyPr>
          <a:lstStyle/>
          <a:p>
            <a:pPr marL="0" indent="0" algn="just">
              <a:buNone/>
            </a:pPr>
            <a:r>
              <a:rPr lang="en-US" i="1" dirty="0"/>
              <a:t>and perceiving in that, the original models and ideas of those things intelligible by the external senses which it saw here full of surpassing beauty, it becomes seized with a sort of sober intoxication like the zealots engaged in the </a:t>
            </a:r>
            <a:r>
              <a:rPr lang="en-US" i="1" dirty="0" err="1"/>
              <a:t>Corybantian</a:t>
            </a:r>
            <a:r>
              <a:rPr lang="en-US" i="1" dirty="0"/>
              <a:t> festivals, and yields to enthusiasm, becoming filled with another desire, and a more excellent longing, by which it is conducted onwards to the very summit of such things as are perceptible only to the intellect, till it appears to be reaching the great King himself. And while it is eagerly longing to behold Him pure and unmingled, rays of divine light are poured forth upon it like a torrent, so as to bewilder the eyes of its intelligence by their </a:t>
            </a:r>
            <a:r>
              <a:rPr lang="en-US" i="1" dirty="0" err="1"/>
              <a:t>splendour</a:t>
            </a:r>
            <a:r>
              <a:rPr lang="en-US" i="1" dirty="0"/>
              <a:t>.</a:t>
            </a:r>
            <a:endParaRPr lang="en-US" sz="1600" dirty="0"/>
          </a:p>
        </p:txBody>
      </p:sp>
    </p:spTree>
    <p:extLst>
      <p:ext uri="{BB962C8B-B14F-4D97-AF65-F5344CB8AC3E}">
        <p14:creationId xmlns:p14="http://schemas.microsoft.com/office/powerpoint/2010/main" val="819174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223936" y="214605"/>
            <a:ext cx="10273004" cy="1296954"/>
          </a:xfrm>
        </p:spPr>
        <p:txBody>
          <a:bodyPr>
            <a:normAutofit/>
          </a:bodyPr>
          <a:lstStyle/>
          <a:p>
            <a:r>
              <a:rPr lang="en-US" i="1" dirty="0"/>
              <a:t>	      			On the Posterity of Cain </a:t>
            </a:r>
            <a:r>
              <a:rPr lang="en-US" dirty="0"/>
              <a:t>(1)</a:t>
            </a:r>
          </a:p>
        </p:txBody>
      </p:sp>
      <p:sp>
        <p:nvSpPr>
          <p:cNvPr id="40" name="Content Placeholder 23"/>
          <p:cNvSpPr>
            <a:spLocks noGrp="1"/>
          </p:cNvSpPr>
          <p:nvPr>
            <p:ph idx="1"/>
          </p:nvPr>
        </p:nvSpPr>
        <p:spPr>
          <a:xfrm>
            <a:off x="74645" y="1642188"/>
            <a:ext cx="11887199" cy="5215812"/>
          </a:xfrm>
        </p:spPr>
        <p:txBody>
          <a:bodyPr>
            <a:noAutofit/>
          </a:bodyPr>
          <a:lstStyle/>
          <a:p>
            <a:pPr marL="0" indent="0" algn="just">
              <a:buNone/>
            </a:pPr>
            <a:r>
              <a:rPr lang="en-US" i="1" dirty="0"/>
              <a:t>Now we may raise the question whether we are to take the expressions which occur in the books that have been handed down to us by Moses and to interpret them in a somewhat metaphorical sense, while the ideas which readily present themselves as derived from the names are very deficient in truth.    </a:t>
            </a:r>
            <a:endParaRPr lang="en-US" dirty="0"/>
          </a:p>
          <a:p>
            <a:pPr marL="0" indent="0" algn="just">
              <a:buNone/>
            </a:pPr>
            <a:endParaRPr lang="en-US" sz="1600" dirty="0"/>
          </a:p>
        </p:txBody>
      </p:sp>
    </p:spTree>
    <p:extLst>
      <p:ext uri="{BB962C8B-B14F-4D97-AF65-F5344CB8AC3E}">
        <p14:creationId xmlns:p14="http://schemas.microsoft.com/office/powerpoint/2010/main" val="35325527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223936" y="214605"/>
            <a:ext cx="10273004" cy="1296954"/>
          </a:xfrm>
        </p:spPr>
        <p:txBody>
          <a:bodyPr>
            <a:normAutofit/>
          </a:bodyPr>
          <a:lstStyle/>
          <a:p>
            <a:r>
              <a:rPr lang="en-US" i="1" dirty="0"/>
              <a:t>	      			On the Posterity of Cain </a:t>
            </a:r>
            <a:r>
              <a:rPr lang="en-US" dirty="0"/>
              <a:t>(2-4)</a:t>
            </a:r>
          </a:p>
        </p:txBody>
      </p:sp>
      <p:sp>
        <p:nvSpPr>
          <p:cNvPr id="40" name="Content Placeholder 23"/>
          <p:cNvSpPr>
            <a:spLocks noGrp="1"/>
          </p:cNvSpPr>
          <p:nvPr>
            <p:ph idx="1"/>
          </p:nvPr>
        </p:nvSpPr>
        <p:spPr>
          <a:xfrm>
            <a:off x="74645" y="1642188"/>
            <a:ext cx="11887199" cy="5215812"/>
          </a:xfrm>
        </p:spPr>
        <p:txBody>
          <a:bodyPr>
            <a:noAutofit/>
          </a:bodyPr>
          <a:lstStyle/>
          <a:p>
            <a:pPr marL="0" indent="0" algn="just">
              <a:buNone/>
            </a:pPr>
            <a:r>
              <a:rPr lang="en-US" i="1" dirty="0"/>
              <a:t>For if the living God has a face, and if he who desires to leave it can with perfect ease rise up and depart to another place, why do we repudiate the impiety of the Epicureans, or the godlessness of the Egyptians, or the mythical suggestions of which life is full? (3) For the face is a portion of an animal; but God is a whole, not a part: so that it becomes necessary to invent for him other parts also, a neck, and a chest, and hands, and moreover a belly, feet, and generative organs, and all the rest of the countless number of internal and external faculties. (4) And the fact of God's having passions like unto those of man follows of necessity from the fact of his having a form like that of man: since all those limbs are not superfluous and mere exuberances, but have been made by nature as assistants of the weakness of those who possess them, and she has adapted them in a manner suitable to and consistent with their natural necessities and offices. But the living God has need of nothing; so that as he does not at all require the assistance to be derived from the parts of the body, he cannot possibly have such parts at all.</a:t>
            </a:r>
            <a:endParaRPr lang="en-US" dirty="0"/>
          </a:p>
          <a:p>
            <a:pPr marL="0" indent="0" algn="just">
              <a:buNone/>
            </a:pPr>
            <a:r>
              <a:rPr lang="en-US" i="1" dirty="0"/>
              <a:t>    </a:t>
            </a:r>
            <a:endParaRPr lang="en-US" dirty="0"/>
          </a:p>
          <a:p>
            <a:pPr marL="0" indent="0" algn="just">
              <a:buNone/>
            </a:pPr>
            <a:endParaRPr lang="en-US" sz="1600" dirty="0"/>
          </a:p>
        </p:txBody>
      </p:sp>
    </p:spTree>
    <p:extLst>
      <p:ext uri="{BB962C8B-B14F-4D97-AF65-F5344CB8AC3E}">
        <p14:creationId xmlns:p14="http://schemas.microsoft.com/office/powerpoint/2010/main" val="11273650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223936" y="214605"/>
            <a:ext cx="10273004" cy="1296954"/>
          </a:xfrm>
        </p:spPr>
        <p:txBody>
          <a:bodyPr>
            <a:normAutofit/>
          </a:bodyPr>
          <a:lstStyle/>
          <a:p>
            <a:r>
              <a:rPr lang="en-US" i="1" dirty="0"/>
              <a:t>	      			On Providence </a:t>
            </a:r>
            <a:r>
              <a:rPr lang="en-US" dirty="0"/>
              <a:t>(6-7)</a:t>
            </a:r>
          </a:p>
        </p:txBody>
      </p:sp>
      <p:sp>
        <p:nvSpPr>
          <p:cNvPr id="40" name="Content Placeholder 23"/>
          <p:cNvSpPr>
            <a:spLocks noGrp="1"/>
          </p:cNvSpPr>
          <p:nvPr>
            <p:ph idx="1"/>
          </p:nvPr>
        </p:nvSpPr>
        <p:spPr>
          <a:xfrm>
            <a:off x="74645" y="1642188"/>
            <a:ext cx="11887199" cy="5215812"/>
          </a:xfrm>
        </p:spPr>
        <p:txBody>
          <a:bodyPr>
            <a:noAutofit/>
          </a:bodyPr>
          <a:lstStyle/>
          <a:p>
            <a:pPr marL="0" indent="0" algn="just">
              <a:buNone/>
            </a:pPr>
            <a:r>
              <a:rPr lang="en-US" i="1" dirty="0"/>
              <a:t>So in the same manner, God, how is the father of all rational understanding, takes care of all those beings who are endowed with reason, and exercises a providential power for the protection even of those who are living in a culpable manner, giving them at the same time opportunity of correcting their errors, and nevertheless not violating the dictates of his own merciful nature, of which virtue and humanity are the regular attendants, being willing to have their dwelling in the God-created world; (7) this one argument now, do thou, O my soul, take to thyself, and store up within thyself as a sacred deposit, and this other also as consistent with and in perfect harmony with it. Do not ever be so deceived and wander from the truth to such a degree as to think any wicked man happy, even though he may be richer than Croesus, and more sharp-sighted than </a:t>
            </a:r>
            <a:r>
              <a:rPr lang="en-US" i="1" dirty="0" err="1"/>
              <a:t>Lyceus</a:t>
            </a:r>
            <a:r>
              <a:rPr lang="en-US" i="1" dirty="0"/>
              <a:t>, and more powerful than Milo of </a:t>
            </a:r>
            <a:r>
              <a:rPr lang="en-US" i="1" dirty="0" err="1"/>
              <a:t>Crotena</a:t>
            </a:r>
            <a:r>
              <a:rPr lang="en-US" i="1" dirty="0"/>
              <a:t>, and more beautiful than Ganymede.     </a:t>
            </a:r>
            <a:endParaRPr lang="en-US" dirty="0"/>
          </a:p>
          <a:p>
            <a:pPr marL="0" indent="0" algn="just">
              <a:buNone/>
            </a:pPr>
            <a:endParaRPr lang="en-US" sz="1600" dirty="0"/>
          </a:p>
        </p:txBody>
      </p:sp>
    </p:spTree>
    <p:extLst>
      <p:ext uri="{BB962C8B-B14F-4D97-AF65-F5344CB8AC3E}">
        <p14:creationId xmlns:p14="http://schemas.microsoft.com/office/powerpoint/2010/main" val="22340558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223936" y="214605"/>
            <a:ext cx="10273004" cy="1296954"/>
          </a:xfrm>
        </p:spPr>
        <p:txBody>
          <a:bodyPr>
            <a:normAutofit/>
          </a:bodyPr>
          <a:lstStyle/>
          <a:p>
            <a:r>
              <a:rPr lang="en-US" i="1" dirty="0"/>
              <a:t>	      			The Life of Moses </a:t>
            </a:r>
            <a:r>
              <a:rPr lang="en-US" dirty="0"/>
              <a:t>(148)</a:t>
            </a:r>
          </a:p>
        </p:txBody>
      </p:sp>
      <p:sp>
        <p:nvSpPr>
          <p:cNvPr id="40" name="Content Placeholder 23"/>
          <p:cNvSpPr>
            <a:spLocks noGrp="1"/>
          </p:cNvSpPr>
          <p:nvPr>
            <p:ph idx="1"/>
          </p:nvPr>
        </p:nvSpPr>
        <p:spPr>
          <a:xfrm>
            <a:off x="74645" y="1642188"/>
            <a:ext cx="11887199" cy="5215812"/>
          </a:xfrm>
        </p:spPr>
        <p:txBody>
          <a:bodyPr>
            <a:noAutofit/>
          </a:bodyPr>
          <a:lstStyle/>
          <a:p>
            <a:pPr marL="0" indent="0">
              <a:buNone/>
            </a:pPr>
            <a:r>
              <a:rPr lang="en-US" i="1" dirty="0"/>
              <a:t>Moses was elected the leader; receiving the authority and sovereignty over them, not having gained it like some men who have forced their way to power and supremacy by force of arms and intrigue, and by armies of cavalry and infantry, and by powerful fleets, but having been appointed for the sake of his virtue and excellence and that benevolence towards all men which he was always feeling and exhibiting; and, also, because God, who loves virtue, and piety, and excellence, gave him his authority as a well-deserved reward.</a:t>
            </a:r>
            <a:endParaRPr lang="en-US" dirty="0"/>
          </a:p>
          <a:p>
            <a:pPr marL="0" indent="0" algn="just">
              <a:buNone/>
            </a:pPr>
            <a:endParaRPr lang="en-US" sz="1600" dirty="0"/>
          </a:p>
        </p:txBody>
      </p:sp>
    </p:spTree>
    <p:extLst>
      <p:ext uri="{BB962C8B-B14F-4D97-AF65-F5344CB8AC3E}">
        <p14:creationId xmlns:p14="http://schemas.microsoft.com/office/powerpoint/2010/main" val="27617122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223936" y="214605"/>
            <a:ext cx="10273004" cy="1296954"/>
          </a:xfrm>
        </p:spPr>
        <p:txBody>
          <a:bodyPr>
            <a:normAutofit/>
          </a:bodyPr>
          <a:lstStyle/>
          <a:p>
            <a:r>
              <a:rPr lang="en-US" i="1" dirty="0"/>
              <a:t>	      			The Life of Moses </a:t>
            </a:r>
            <a:r>
              <a:rPr lang="en-US" dirty="0"/>
              <a:t>(158-159)</a:t>
            </a:r>
          </a:p>
        </p:txBody>
      </p:sp>
      <p:sp>
        <p:nvSpPr>
          <p:cNvPr id="40" name="Content Placeholder 23"/>
          <p:cNvSpPr>
            <a:spLocks noGrp="1"/>
          </p:cNvSpPr>
          <p:nvPr>
            <p:ph idx="1"/>
          </p:nvPr>
        </p:nvSpPr>
        <p:spPr>
          <a:xfrm>
            <a:off x="74645" y="1642188"/>
            <a:ext cx="11887199" cy="5215812"/>
          </a:xfrm>
        </p:spPr>
        <p:txBody>
          <a:bodyPr>
            <a:noAutofit/>
          </a:bodyPr>
          <a:lstStyle/>
          <a:p>
            <a:pPr marL="0" indent="0" algn="just">
              <a:buNone/>
            </a:pPr>
            <a:r>
              <a:rPr lang="en-US" sz="2400" i="1" dirty="0"/>
              <a:t>What more shall I say? Has he not also enjoyed an even greater communion with the Father and Creator of the universe, being thought unworthy of being called by the same appellation? For he also was called the god and king of the whole nation, and he is said to have entered into the darkness where God was; that is to say, into the invisible, and shapeless, and incorporeal world, the essence, which is the model of all existing things, where he beheld things invisible to mortal nature; for, having brought himself and his own life into the middle, as an excellently wrought picture, he established himself as a most beautiful and Godlike work, to be a model for all those who were inclined to imitate </a:t>
            </a:r>
            <a:r>
              <a:rPr lang="en-US" sz="2400" i="1"/>
              <a:t>him. </a:t>
            </a:r>
            <a:r>
              <a:rPr lang="en-US" sz="2400" i="1" dirty="0"/>
              <a:t>And happy are they who have been able to take, or have even diligently </a:t>
            </a:r>
            <a:r>
              <a:rPr lang="en-US" sz="2400" i="1" dirty="0" err="1"/>
              <a:t>laboured</a:t>
            </a:r>
            <a:r>
              <a:rPr lang="en-US" sz="2400" i="1" dirty="0"/>
              <a:t> to take, a faithful copy of this excellence in their own souls; for let the mind, above all other parts, take the perfect appearance of virtue, and if that cannot be, at all events let it feel an unhesitating and unvarying desire to acquire that appearance.</a:t>
            </a:r>
            <a:endParaRPr lang="en-US" sz="2400" dirty="0"/>
          </a:p>
          <a:p>
            <a:pPr marL="0" indent="0" algn="just">
              <a:buNone/>
            </a:pPr>
            <a:endParaRPr lang="en-US" sz="1100" dirty="0"/>
          </a:p>
        </p:txBody>
      </p:sp>
    </p:spTree>
    <p:extLst>
      <p:ext uri="{BB962C8B-B14F-4D97-AF65-F5344CB8AC3E}">
        <p14:creationId xmlns:p14="http://schemas.microsoft.com/office/powerpoint/2010/main" val="287326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6742108" y="301557"/>
            <a:ext cx="3307744" cy="2136843"/>
          </a:xfrm>
        </p:spPr>
        <p:txBody>
          <a:bodyPr vert="horz" lIns="91440" tIns="45720" rIns="91440" bIns="45720" rtlCol="0">
            <a:normAutofit/>
          </a:bodyPr>
          <a:lstStyle/>
          <a:p>
            <a:pPr>
              <a:lnSpc>
                <a:spcPct val="90000"/>
              </a:lnSpc>
            </a:pPr>
            <a:r>
              <a:rPr lang="en-US" sz="2900" dirty="0"/>
              <a:t>M. Porcius Cato (“Cato The Elder”</a:t>
            </a:r>
            <a:br>
              <a:rPr lang="en-US" sz="2900" dirty="0"/>
            </a:br>
            <a:r>
              <a:rPr lang="en-US" sz="2000" dirty="0"/>
              <a:t>(234-149 BC)</a:t>
            </a:r>
          </a:p>
        </p:txBody>
      </p:sp>
      <p:pic>
        <p:nvPicPr>
          <p:cNvPr id="7" name="Content Placeholder 3">
            <a:extLst>
              <a:ext uri="{FF2B5EF4-FFF2-40B4-BE49-F238E27FC236}">
                <a16:creationId xmlns:a16="http://schemas.microsoft.com/office/drawing/2014/main" id="{B385E563-96A8-4FD8-A0F0-EE1D57030EC4}"/>
              </a:ext>
            </a:extLst>
          </p:cNvPr>
          <p:cNvPicPr>
            <a:picLocks noChangeAspect="1"/>
          </p:cNvPicPr>
          <p:nvPr/>
        </p:nvPicPr>
        <p:blipFill rotWithShape="1">
          <a:blip r:embed="rId3"/>
          <a:srcRect r="-1" b="18978"/>
          <a:stretch/>
        </p:blipFill>
        <p:spPr>
          <a:xfrm>
            <a:off x="-2" y="10"/>
            <a:ext cx="6094407" cy="6857990"/>
          </a:xfrm>
          <a:prstGeom prst="rect">
            <a:avLst/>
          </a:prstGeom>
        </p:spPr>
      </p:pic>
      <p:sp>
        <p:nvSpPr>
          <p:cNvPr id="9" name="Content Placeholder 8">
            <a:extLst>
              <a:ext uri="{FF2B5EF4-FFF2-40B4-BE49-F238E27FC236}">
                <a16:creationId xmlns:a16="http://schemas.microsoft.com/office/drawing/2014/main" id="{A685420D-CDFF-4AC5-8B4D-C87E6074C6B1}"/>
              </a:ext>
            </a:extLst>
          </p:cNvPr>
          <p:cNvSpPr>
            <a:spLocks noGrp="1"/>
          </p:cNvSpPr>
          <p:nvPr>
            <p:ph idx="1"/>
          </p:nvPr>
        </p:nvSpPr>
        <p:spPr>
          <a:xfrm>
            <a:off x="6742108" y="2438400"/>
            <a:ext cx="3307744" cy="3809999"/>
          </a:xfrm>
        </p:spPr>
        <p:txBody>
          <a:bodyPr>
            <a:normAutofit/>
          </a:bodyPr>
          <a:lstStyle/>
          <a:p>
            <a:endParaRPr lang="en-US"/>
          </a:p>
        </p:txBody>
      </p:sp>
    </p:spTree>
    <p:extLst>
      <p:ext uri="{BB962C8B-B14F-4D97-AF65-F5344CB8AC3E}">
        <p14:creationId xmlns:p14="http://schemas.microsoft.com/office/powerpoint/2010/main" val="9669448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B89E5C5-A037-45B3-9D37-3658914D479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5ACB93B0-521E-443D-9750-AFCFDDB3E80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DA1DAC79-DDBA-4382-9D43-6E5F685B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E0880F10-995F-4F01-A83B-7ECDB7BE79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A2D49266-1F08-40F2-B0E1-1D919DCB578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6AACA73D-178F-4CFC-99E3-9F4FCBBDBA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C2BE6C1C-C6D6-4F46-A400-2AEDDD36CE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4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40377D20-5EE0-4E5C-9649-B6DB06608EE6}"/>
              </a:ext>
            </a:extLst>
          </p:cNvPr>
          <p:cNvPicPr>
            <a:picLocks noGrp="1" noChangeAspect="1"/>
          </p:cNvPicPr>
          <p:nvPr>
            <p:ph idx="1"/>
          </p:nvPr>
        </p:nvPicPr>
        <p:blipFill rotWithShape="1">
          <a:blip r:embed="rId7"/>
          <a:srcRect t="31884" r="1" b="1"/>
          <a:stretch/>
        </p:blipFill>
        <p:spPr>
          <a:xfrm>
            <a:off x="643467" y="643467"/>
            <a:ext cx="10905066" cy="5571066"/>
          </a:xfrm>
          <a:prstGeom prst="rect">
            <a:avLst/>
          </a:prstGeom>
        </p:spPr>
      </p:pic>
      <p:sp>
        <p:nvSpPr>
          <p:cNvPr id="45" name="Rectangle 44">
            <a:extLst>
              <a:ext uri="{FF2B5EF4-FFF2-40B4-BE49-F238E27FC236}">
                <a16:creationId xmlns:a16="http://schemas.microsoft.com/office/drawing/2014/main" id="{06694754-4001-4052-AE70-BC6938E73E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66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A2F3992-97A6-485E-AD76-B9E5366BD67B}"/>
              </a:ext>
            </a:extLst>
          </p:cNvPr>
          <p:cNvPicPr>
            <a:picLocks noChangeAspect="1"/>
          </p:cNvPicPr>
          <p:nvPr/>
        </p:nvPicPr>
        <p:blipFill rotWithShape="1">
          <a:blip r:embed="rId3"/>
          <a:srcRect t="10727" r="1" b="1"/>
          <a:stretch/>
        </p:blipFill>
        <p:spPr>
          <a:xfrm>
            <a:off x="-2" y="10"/>
            <a:ext cx="6094407" cy="6857990"/>
          </a:xfrm>
          <a:prstGeom prst="rect">
            <a:avLst/>
          </a:prstGeom>
        </p:spPr>
      </p:pic>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6742108" y="629266"/>
            <a:ext cx="3307744" cy="1641986"/>
          </a:xfrm>
        </p:spPr>
        <p:txBody>
          <a:bodyPr vert="horz" lIns="91440" tIns="45720" rIns="91440" bIns="45720" rtlCol="0">
            <a:normAutofit/>
          </a:bodyPr>
          <a:lstStyle/>
          <a:p>
            <a:r>
              <a:rPr lang="en-US" sz="3900" err="1"/>
              <a:t>Posidonius</a:t>
            </a:r>
            <a:r>
              <a:rPr lang="en-US" sz="3900"/>
              <a:t> 	                 (135 – 51 BC)</a:t>
            </a:r>
          </a:p>
        </p:txBody>
      </p:sp>
      <p:sp>
        <p:nvSpPr>
          <p:cNvPr id="9" name="Content Placeholder 8"/>
          <p:cNvSpPr>
            <a:spLocks noGrp="1"/>
          </p:cNvSpPr>
          <p:nvPr>
            <p:ph idx="1"/>
          </p:nvPr>
        </p:nvSpPr>
        <p:spPr>
          <a:xfrm>
            <a:off x="6742108" y="2438400"/>
            <a:ext cx="3307744" cy="3809999"/>
          </a:xfrm>
        </p:spPr>
        <p:txBody>
          <a:bodyPr>
            <a:normAutofit/>
          </a:bodyPr>
          <a:lstStyle/>
          <a:p>
            <a:endParaRPr lang="en-US"/>
          </a:p>
        </p:txBody>
      </p:sp>
    </p:spTree>
    <p:extLst>
      <p:ext uri="{BB962C8B-B14F-4D97-AF65-F5344CB8AC3E}">
        <p14:creationId xmlns:p14="http://schemas.microsoft.com/office/powerpoint/2010/main" val="246392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ChangeAspect="1"/>
          </p:cNvPicPr>
          <p:nvPr/>
        </p:nvPicPr>
        <p:blipFill rotWithShape="1">
          <a:blip r:embed="rId2"/>
          <a:srcRect t="11233" r="1" b="18178"/>
          <a:stretch/>
        </p:blipFill>
        <p:spPr>
          <a:xfrm>
            <a:off x="382555" y="2488987"/>
            <a:ext cx="5403185" cy="4082049"/>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1154954" y="973668"/>
            <a:ext cx="8761413" cy="706964"/>
          </a:xfrm>
        </p:spPr>
        <p:txBody>
          <a:bodyPr>
            <a:normAutofit fontScale="90000"/>
          </a:bodyPr>
          <a:lstStyle/>
          <a:p>
            <a:pPr algn="ctr"/>
            <a:r>
              <a:rPr lang="en-US" dirty="0"/>
              <a:t>Cleanthes’ </a:t>
            </a:r>
            <a:r>
              <a:rPr lang="en-US" i="1" dirty="0"/>
              <a:t>Hymn to Zeus</a:t>
            </a:r>
          </a:p>
        </p:txBody>
      </p:sp>
      <p:sp>
        <p:nvSpPr>
          <p:cNvPr id="12" name="Content Placeholder 11"/>
          <p:cNvSpPr>
            <a:spLocks noGrp="1"/>
          </p:cNvSpPr>
          <p:nvPr>
            <p:ph idx="1"/>
          </p:nvPr>
        </p:nvSpPr>
        <p:spPr>
          <a:xfrm>
            <a:off x="5980954" y="2202024"/>
            <a:ext cx="6211046" cy="4655976"/>
          </a:xfrm>
        </p:spPr>
        <p:txBody>
          <a:bodyPr anchor="ctr">
            <a:normAutofit fontScale="85000" lnSpcReduction="20000"/>
          </a:bodyPr>
          <a:lstStyle/>
          <a:p>
            <a:r>
              <a:rPr lang="en-US" dirty="0"/>
              <a:t>O God most glorious, called by many a name,</a:t>
            </a:r>
            <a:br>
              <a:rPr lang="en-US" dirty="0"/>
            </a:br>
            <a:r>
              <a:rPr lang="en-US" dirty="0"/>
              <a:t>Nature's great King, through endless years the same;</a:t>
            </a:r>
            <a:br>
              <a:rPr lang="en-US" dirty="0"/>
            </a:br>
            <a:r>
              <a:rPr lang="en-US" dirty="0"/>
              <a:t>Omnipotence, who by your just decree</a:t>
            </a:r>
            <a:br>
              <a:rPr lang="en-US" dirty="0"/>
            </a:br>
            <a:r>
              <a:rPr lang="en-US" dirty="0"/>
              <a:t>Controls all, hail, Zeus, for unto you</a:t>
            </a:r>
            <a:br>
              <a:rPr lang="en-US" dirty="0"/>
            </a:br>
            <a:r>
              <a:rPr lang="en-US" dirty="0"/>
              <a:t>Must your creatures in all lands call.</a:t>
            </a:r>
            <a:br>
              <a:rPr lang="en-US" dirty="0"/>
            </a:br>
            <a:r>
              <a:rPr lang="en-US" dirty="0"/>
              <a:t>We are your children, we alone, of all</a:t>
            </a:r>
            <a:br>
              <a:rPr lang="en-US" dirty="0"/>
            </a:br>
            <a:r>
              <a:rPr lang="en-US" dirty="0"/>
              <a:t>On earth's broad ways that wander to and </a:t>
            </a:r>
            <a:r>
              <a:rPr lang="en-US" dirty="0" err="1"/>
              <a:t>fro</a:t>
            </a:r>
            <a:r>
              <a:rPr lang="en-US" dirty="0"/>
              <a:t>,</a:t>
            </a:r>
            <a:br>
              <a:rPr lang="en-US" dirty="0"/>
            </a:br>
            <a:r>
              <a:rPr lang="en-US" dirty="0"/>
              <a:t>Bearing your image </a:t>
            </a:r>
            <a:r>
              <a:rPr lang="en-US" dirty="0" err="1"/>
              <a:t>wheresoever</a:t>
            </a:r>
            <a:r>
              <a:rPr lang="en-US" dirty="0"/>
              <a:t> we go.</a:t>
            </a:r>
            <a:br>
              <a:rPr lang="en-US" dirty="0"/>
            </a:br>
            <a:r>
              <a:rPr lang="en-US" dirty="0"/>
              <a:t>Wherefore with songs of praise your power I will proclaim.</a:t>
            </a:r>
            <a:br>
              <a:rPr lang="en-US" dirty="0"/>
            </a:br>
            <a:r>
              <a:rPr lang="en-US" dirty="0"/>
              <a:t>Look! yonder Heaven, that round the earth is wheeled,</a:t>
            </a:r>
            <a:br>
              <a:rPr lang="en-US" dirty="0"/>
            </a:br>
            <a:r>
              <a:rPr lang="en-US" dirty="0"/>
              <a:t>Follows your guidance, still to you does yield</a:t>
            </a:r>
            <a:br>
              <a:rPr lang="en-US" dirty="0"/>
            </a:br>
            <a:r>
              <a:rPr lang="en-US" dirty="0"/>
              <a:t>Glad homage; your unconquerable hand</a:t>
            </a:r>
            <a:br>
              <a:rPr lang="en-US" dirty="0"/>
            </a:br>
            <a:r>
              <a:rPr lang="en-US" dirty="0"/>
              <a:t>Such flaming minister, the </a:t>
            </a:r>
            <a:r>
              <a:rPr lang="en-US" dirty="0" err="1"/>
              <a:t>heftless</a:t>
            </a:r>
            <a:r>
              <a:rPr lang="en-US" dirty="0"/>
              <a:t> brand,</a:t>
            </a:r>
            <a:br>
              <a:rPr lang="en-US" dirty="0"/>
            </a:br>
            <a:r>
              <a:rPr lang="en-US" dirty="0"/>
              <a:t>Wields, a sword two-edged, whose deathless might</a:t>
            </a:r>
            <a:br>
              <a:rPr lang="en-US" dirty="0"/>
            </a:br>
            <a:r>
              <a:rPr lang="en-US" dirty="0"/>
              <a:t>Pulsates through all that Nature brings to light;</a:t>
            </a:r>
            <a:br>
              <a:rPr lang="en-US" dirty="0"/>
            </a:br>
            <a:r>
              <a:rPr lang="en-US" dirty="0"/>
              <a:t>Vehicle of the universal word, that flows</a:t>
            </a:r>
            <a:br>
              <a:rPr lang="en-US" dirty="0"/>
            </a:br>
            <a:r>
              <a:rPr lang="en-US" dirty="0"/>
              <a:t>Through all, and in the light celestial glows</a:t>
            </a:r>
            <a:br>
              <a:rPr lang="en-US" dirty="0"/>
            </a:br>
            <a:r>
              <a:rPr lang="en-US" dirty="0"/>
              <a:t>Of stars both great and small.  </a:t>
            </a:r>
          </a:p>
        </p:txBody>
      </p:sp>
    </p:spTree>
    <p:extLst>
      <p:ext uri="{BB962C8B-B14F-4D97-AF65-F5344CB8AC3E}">
        <p14:creationId xmlns:p14="http://schemas.microsoft.com/office/powerpoint/2010/main" val="3177945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ChangeAspect="1"/>
          </p:cNvPicPr>
          <p:nvPr/>
        </p:nvPicPr>
        <p:blipFill rotWithShape="1">
          <a:blip r:embed="rId2"/>
          <a:srcRect t="11233" r="1" b="18178"/>
          <a:stretch/>
        </p:blipFill>
        <p:spPr>
          <a:xfrm>
            <a:off x="382555" y="2488987"/>
            <a:ext cx="5403185" cy="4082049"/>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1154954" y="973668"/>
            <a:ext cx="8761413" cy="706964"/>
          </a:xfrm>
        </p:spPr>
        <p:txBody>
          <a:bodyPr>
            <a:normAutofit fontScale="90000"/>
          </a:bodyPr>
          <a:lstStyle/>
          <a:p>
            <a:pPr algn="ctr"/>
            <a:r>
              <a:rPr lang="en-US" dirty="0"/>
              <a:t>Cleanthes’ </a:t>
            </a:r>
            <a:r>
              <a:rPr lang="en-US" i="1" dirty="0"/>
              <a:t>Hymn to Zeus</a:t>
            </a:r>
          </a:p>
        </p:txBody>
      </p:sp>
      <p:sp>
        <p:nvSpPr>
          <p:cNvPr id="12" name="Content Placeholder 11"/>
          <p:cNvSpPr>
            <a:spLocks noGrp="1"/>
          </p:cNvSpPr>
          <p:nvPr>
            <p:ph idx="1"/>
          </p:nvPr>
        </p:nvSpPr>
        <p:spPr>
          <a:xfrm>
            <a:off x="5980954" y="2202024"/>
            <a:ext cx="6211046" cy="4655976"/>
          </a:xfrm>
        </p:spPr>
        <p:txBody>
          <a:bodyPr anchor="ctr">
            <a:normAutofit fontScale="85000" lnSpcReduction="20000"/>
          </a:bodyPr>
          <a:lstStyle/>
          <a:p>
            <a:r>
              <a:rPr lang="en-US" dirty="0"/>
              <a:t>A King of Kings</a:t>
            </a:r>
            <a:br>
              <a:rPr lang="en-US" dirty="0"/>
            </a:br>
            <a:r>
              <a:rPr lang="en-US" dirty="0"/>
              <a:t>Through ceaseless ages, God, whose purpose brings</a:t>
            </a:r>
            <a:br>
              <a:rPr lang="en-US" dirty="0"/>
            </a:br>
            <a:r>
              <a:rPr lang="en-US" dirty="0"/>
              <a:t>To birth, whatever on land or in the sea</a:t>
            </a:r>
            <a:br>
              <a:rPr lang="en-US" dirty="0"/>
            </a:br>
            <a:r>
              <a:rPr lang="en-US" dirty="0"/>
              <a:t>Is wrought, or in high heaven's immensity;</a:t>
            </a:r>
            <a:br>
              <a:rPr lang="en-US" dirty="0"/>
            </a:br>
            <a:r>
              <a:rPr lang="en-US" dirty="0"/>
              <a:t>Save what the sinner works infatuate.</a:t>
            </a:r>
            <a:br>
              <a:rPr lang="en-US" dirty="0"/>
            </a:br>
            <a:r>
              <a:rPr lang="en-US" dirty="0"/>
              <a:t>No, but you know how to make the crooked straight:</a:t>
            </a:r>
            <a:br>
              <a:rPr lang="en-US" dirty="0"/>
            </a:br>
            <a:r>
              <a:rPr lang="en-US" dirty="0"/>
              <a:t>Chaos to you is order; in your eyes</a:t>
            </a:r>
            <a:br>
              <a:rPr lang="en-US" dirty="0"/>
            </a:br>
            <a:r>
              <a:rPr lang="en-US" dirty="0"/>
              <a:t>The unloved is lovely, who did harmonize</a:t>
            </a:r>
            <a:br>
              <a:rPr lang="en-US" dirty="0"/>
            </a:br>
            <a:r>
              <a:rPr lang="en-US" dirty="0"/>
              <a:t>Things evil with things good, that there should be</a:t>
            </a:r>
            <a:br>
              <a:rPr lang="en-US" dirty="0"/>
            </a:br>
            <a:r>
              <a:rPr lang="en-US" dirty="0"/>
              <a:t>One word through all things everlastingly.</a:t>
            </a:r>
            <a:br>
              <a:rPr lang="en-US" dirty="0"/>
            </a:br>
            <a:r>
              <a:rPr lang="en-US" dirty="0"/>
              <a:t>One word - whose voice alas! the wicked spurn;</a:t>
            </a:r>
            <a:br>
              <a:rPr lang="en-US" dirty="0"/>
            </a:br>
            <a:r>
              <a:rPr lang="en-US" dirty="0"/>
              <a:t>Insatiate for the good their spirits yearn:</a:t>
            </a:r>
            <a:br>
              <a:rPr lang="en-US" dirty="0"/>
            </a:br>
            <a:r>
              <a:rPr lang="en-US" dirty="0"/>
              <a:t>Yet seeing see not, neither hearing hear</a:t>
            </a:r>
            <a:br>
              <a:rPr lang="en-US" dirty="0"/>
            </a:br>
            <a:r>
              <a:rPr lang="en-US" dirty="0"/>
              <a:t>God's universal law, which those revere,</a:t>
            </a:r>
            <a:br>
              <a:rPr lang="en-US" dirty="0"/>
            </a:br>
            <a:r>
              <a:rPr lang="en-US" dirty="0"/>
              <a:t>by reason guided, happiness who win.</a:t>
            </a:r>
            <a:br>
              <a:rPr lang="en-US" dirty="0"/>
            </a:br>
            <a:r>
              <a:rPr lang="en-US" dirty="0"/>
              <a:t>The rest, unreasoning, diverse shapes of sin</a:t>
            </a:r>
            <a:br>
              <a:rPr lang="en-US" dirty="0"/>
            </a:br>
            <a:r>
              <a:rPr lang="en-US" dirty="0"/>
              <a:t>Self-prompted follow: for an idle name</a:t>
            </a:r>
            <a:br>
              <a:rPr lang="en-US" dirty="0"/>
            </a:br>
            <a:r>
              <a:rPr lang="en-US" dirty="0"/>
              <a:t>Vainly they wrestle in the contests of fame:</a:t>
            </a:r>
            <a:br>
              <a:rPr lang="en-US" dirty="0"/>
            </a:br>
            <a:r>
              <a:rPr lang="en-US" dirty="0"/>
              <a:t>Others inordinately riches court,</a:t>
            </a:r>
            <a:br>
              <a:rPr lang="en-US" dirty="0"/>
            </a:br>
            <a:r>
              <a:rPr lang="en-US" dirty="0"/>
              <a:t>Or dissolute, the joys of flesh pursue.</a:t>
            </a:r>
          </a:p>
        </p:txBody>
      </p:sp>
    </p:spTree>
    <p:extLst>
      <p:ext uri="{BB962C8B-B14F-4D97-AF65-F5344CB8AC3E}">
        <p14:creationId xmlns:p14="http://schemas.microsoft.com/office/powerpoint/2010/main" val="259925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ChangeAspect="1"/>
          </p:cNvPicPr>
          <p:nvPr/>
        </p:nvPicPr>
        <p:blipFill rotWithShape="1">
          <a:blip r:embed="rId2"/>
          <a:srcRect t="11233" r="1" b="18178"/>
          <a:stretch/>
        </p:blipFill>
        <p:spPr>
          <a:xfrm>
            <a:off x="382555" y="2488987"/>
            <a:ext cx="5403185" cy="4082049"/>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1154954" y="973668"/>
            <a:ext cx="8761413" cy="706964"/>
          </a:xfrm>
        </p:spPr>
        <p:txBody>
          <a:bodyPr>
            <a:normAutofit fontScale="90000"/>
          </a:bodyPr>
          <a:lstStyle/>
          <a:p>
            <a:pPr algn="ctr"/>
            <a:r>
              <a:rPr lang="en-US" dirty="0"/>
              <a:t>Cleanthes’ </a:t>
            </a:r>
            <a:r>
              <a:rPr lang="en-US" i="1" dirty="0"/>
              <a:t>Hymn to Zeus</a:t>
            </a:r>
          </a:p>
        </p:txBody>
      </p:sp>
      <p:sp>
        <p:nvSpPr>
          <p:cNvPr id="12" name="Content Placeholder 11"/>
          <p:cNvSpPr>
            <a:spLocks noGrp="1"/>
          </p:cNvSpPr>
          <p:nvPr>
            <p:ph idx="1"/>
          </p:nvPr>
        </p:nvSpPr>
        <p:spPr>
          <a:xfrm>
            <a:off x="5980954" y="2202024"/>
            <a:ext cx="6092858" cy="4655976"/>
          </a:xfrm>
        </p:spPr>
        <p:txBody>
          <a:bodyPr anchor="ctr">
            <a:normAutofit fontScale="92500"/>
          </a:bodyPr>
          <a:lstStyle/>
          <a:p>
            <a:r>
              <a:rPr lang="en-US" dirty="0"/>
              <a:t>Now here, now there they wander, fruitless still,</a:t>
            </a:r>
            <a:br>
              <a:rPr lang="en-US" dirty="0"/>
            </a:br>
            <a:r>
              <a:rPr lang="en-US" dirty="0"/>
              <a:t>For ever seeking good and finding ill.</a:t>
            </a:r>
            <a:br>
              <a:rPr lang="en-US" dirty="0"/>
            </a:br>
            <a:r>
              <a:rPr lang="en-US" dirty="0"/>
              <a:t>Zeus the all-bountiful, whom darkness shrouds,</a:t>
            </a:r>
            <a:br>
              <a:rPr lang="en-US" dirty="0"/>
            </a:br>
            <a:r>
              <a:rPr lang="en-US" dirty="0"/>
              <a:t>Whose lightning lightens in the thunder-clouds;</a:t>
            </a:r>
            <a:br>
              <a:rPr lang="en-US" dirty="0"/>
            </a:br>
            <a:r>
              <a:rPr lang="en-US" dirty="0"/>
              <a:t>Your children save from error's deadly sway;</a:t>
            </a:r>
            <a:br>
              <a:rPr lang="en-US" dirty="0"/>
            </a:br>
            <a:r>
              <a:rPr lang="en-US" dirty="0"/>
              <a:t>Turn you the darkness from their souls away:</a:t>
            </a:r>
            <a:br>
              <a:rPr lang="en-US" dirty="0"/>
            </a:br>
            <a:r>
              <a:rPr lang="en-US" dirty="0"/>
              <a:t>Vouchsafe that unto knowledge they attain;</a:t>
            </a:r>
            <a:br>
              <a:rPr lang="en-US" dirty="0"/>
            </a:br>
            <a:r>
              <a:rPr lang="en-US" dirty="0"/>
              <a:t>For you by knowledge are made strong to reign</a:t>
            </a:r>
            <a:br>
              <a:rPr lang="en-US" dirty="0"/>
            </a:br>
            <a:r>
              <a:rPr lang="en-US" dirty="0"/>
              <a:t>Over all, and all things rule righteously.</a:t>
            </a:r>
            <a:br>
              <a:rPr lang="en-US" dirty="0"/>
            </a:br>
            <a:r>
              <a:rPr lang="en-US" dirty="0"/>
              <a:t>So by you honored, we will honor thee,</a:t>
            </a:r>
            <a:br>
              <a:rPr lang="en-US" dirty="0"/>
            </a:br>
            <a:r>
              <a:rPr lang="en-US" dirty="0"/>
              <a:t>Praising your works continually with songs,</a:t>
            </a:r>
            <a:br>
              <a:rPr lang="en-US" dirty="0"/>
            </a:br>
            <a:r>
              <a:rPr lang="en-US" dirty="0"/>
              <a:t>As mortals should; nor higher reward belongs</a:t>
            </a:r>
            <a:br>
              <a:rPr lang="en-US" dirty="0"/>
            </a:br>
            <a:r>
              <a:rPr lang="en-US" dirty="0"/>
              <a:t>Even to the gods, than justly to adore</a:t>
            </a:r>
            <a:br>
              <a:rPr lang="en-US" dirty="0"/>
            </a:br>
            <a:r>
              <a:rPr lang="en-US" dirty="0"/>
              <a:t>The universal law for evermore.</a:t>
            </a:r>
          </a:p>
        </p:txBody>
      </p:sp>
    </p:spTree>
    <p:extLst>
      <p:ext uri="{BB962C8B-B14F-4D97-AF65-F5344CB8AC3E}">
        <p14:creationId xmlns:p14="http://schemas.microsoft.com/office/powerpoint/2010/main" val="22803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7">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646111" y="690879"/>
            <a:ext cx="3682049" cy="5557519"/>
          </a:xfrm>
        </p:spPr>
        <p:txBody>
          <a:bodyPr vert="horz" lIns="91440" tIns="45720" rIns="91440" bIns="45720" rtlCol="0" anchor="ctr">
            <a:normAutofit/>
          </a:bodyPr>
          <a:lstStyle/>
          <a:p>
            <a:pPr algn="r"/>
            <a:endParaRPr lang="en-US" dirty="0">
              <a:solidFill>
                <a:srgbClr val="FFFFFF"/>
              </a:solidFill>
            </a:endParaRPr>
          </a:p>
        </p:txBody>
      </p:sp>
      <p:pic>
        <p:nvPicPr>
          <p:cNvPr id="4" name="Content Placeholder 3">
            <a:extLst>
              <a:ext uri="{FF2B5EF4-FFF2-40B4-BE49-F238E27FC236}">
                <a16:creationId xmlns:a16="http://schemas.microsoft.com/office/drawing/2014/main" id="{4CF4B1A9-8C5C-4329-A758-EF90A6F921CC}"/>
              </a:ext>
            </a:extLst>
          </p:cNvPr>
          <p:cNvPicPr>
            <a:picLocks noGrp="1" noChangeAspect="1"/>
          </p:cNvPicPr>
          <p:nvPr>
            <p:ph idx="1"/>
          </p:nvPr>
        </p:nvPicPr>
        <p:blipFill>
          <a:blip r:embed="rId2"/>
          <a:stretch>
            <a:fillRect/>
          </a:stretch>
        </p:blipFill>
        <p:spPr>
          <a:xfrm>
            <a:off x="-372245" y="10633"/>
            <a:ext cx="12696376" cy="6858000"/>
          </a:xfrm>
        </p:spPr>
      </p:pic>
    </p:spTree>
    <p:extLst>
      <p:ext uri="{BB962C8B-B14F-4D97-AF65-F5344CB8AC3E}">
        <p14:creationId xmlns:p14="http://schemas.microsoft.com/office/powerpoint/2010/main" val="391672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Content Placeholder 4"/>
          <p:cNvPicPr>
            <a:picLocks noChangeAspect="1"/>
          </p:cNvPicPr>
          <p:nvPr/>
        </p:nvPicPr>
        <p:blipFill rotWithShape="1">
          <a:blip r:embed="rId2"/>
          <a:srcRect l="11099" r="494"/>
          <a:stretch/>
        </p:blipFill>
        <p:spPr>
          <a:xfrm>
            <a:off x="7418226" y="645106"/>
            <a:ext cx="4125317" cy="5585369"/>
          </a:xfrm>
          <a:prstGeom prst="rect">
            <a:avLst/>
          </a:prstGeom>
        </p:spPr>
      </p:pic>
      <p:sp>
        <p:nvSpPr>
          <p:cNvPr id="2" name="Title 1"/>
          <p:cNvSpPr>
            <a:spLocks noGrp="1"/>
          </p:cNvSpPr>
          <p:nvPr>
            <p:ph type="title"/>
          </p:nvPr>
        </p:nvSpPr>
        <p:spPr>
          <a:xfrm>
            <a:off x="639098" y="384431"/>
            <a:ext cx="6072776" cy="1742949"/>
          </a:xfrm>
        </p:spPr>
        <p:txBody>
          <a:bodyPr>
            <a:normAutofit/>
          </a:bodyPr>
          <a:lstStyle/>
          <a:p>
            <a:pPr algn="ctr"/>
            <a:r>
              <a:rPr lang="en-US" dirty="0"/>
              <a:t>Epictetus (55 -135 AD)</a:t>
            </a:r>
          </a:p>
        </p:txBody>
      </p:sp>
      <p:sp>
        <p:nvSpPr>
          <p:cNvPr id="46" name="Content Placeholder 9"/>
          <p:cNvSpPr>
            <a:spLocks noGrp="1"/>
          </p:cNvSpPr>
          <p:nvPr>
            <p:ph idx="1"/>
          </p:nvPr>
        </p:nvSpPr>
        <p:spPr>
          <a:xfrm>
            <a:off x="639098" y="2006082"/>
            <a:ext cx="6072776" cy="3377681"/>
          </a:xfrm>
        </p:spPr>
        <p:txBody>
          <a:bodyPr anchor="ctr">
            <a:normAutofit/>
          </a:bodyPr>
          <a:lstStyle/>
          <a:p>
            <a:pPr marL="0" indent="0" algn="just">
              <a:buNone/>
            </a:pPr>
            <a:r>
              <a:rPr lang="en-US" dirty="0"/>
              <a:t>There are things which are within our power, and there are things which are beyond our power.  Within our power are opinion, aim, desire, aversion, and, in a word, whatever affairs are our own.  Beyond our power is our body, property, reputation, office, in a word, whatever are not properly our own affairs.  Now the things within our power are by nature free, unrestricted, unhindered, but those beyond our power are weak, dependent, restricted, alien.  </a:t>
            </a:r>
          </a:p>
        </p:txBody>
      </p:sp>
    </p:spTree>
    <p:extLst>
      <p:ext uri="{BB962C8B-B14F-4D97-AF65-F5344CB8AC3E}">
        <p14:creationId xmlns:p14="http://schemas.microsoft.com/office/powerpoint/2010/main" val="209821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alphaModFix amt="15000"/>
            <a:grayscl/>
            <a:extLst/>
          </a:blip>
          <a:srcRect l="2624" t="29430" r="1" b="24835"/>
          <a:stretch/>
        </p:blipFill>
        <p:spPr>
          <a:xfrm>
            <a:off x="-3177" y="27373"/>
            <a:ext cx="12192000" cy="6858001"/>
          </a:xfrm>
          <a:prstGeom prst="rect">
            <a:avLst/>
          </a:prstGeom>
        </p:spPr>
      </p:pic>
      <p:sp>
        <p:nvSpPr>
          <p:cNvPr id="2" name="Title 1">
            <a:extLst>
              <a:ext uri="{FF2B5EF4-FFF2-40B4-BE49-F238E27FC236}">
                <a16:creationId xmlns:a16="http://schemas.microsoft.com/office/drawing/2014/main" id="{902D8C1A-4A9D-4D8B-86A8-ECC40C287F2E}"/>
              </a:ext>
            </a:extLst>
          </p:cNvPr>
          <p:cNvSpPr>
            <a:spLocks noGrp="1"/>
          </p:cNvSpPr>
          <p:nvPr>
            <p:ph type="title"/>
          </p:nvPr>
        </p:nvSpPr>
        <p:spPr/>
        <p:txBody>
          <a:bodyPr>
            <a:normAutofit/>
          </a:bodyPr>
          <a:lstStyle/>
          <a:p>
            <a:r>
              <a:rPr lang="en-US" dirty="0"/>
              <a:t>			Plato (427-347 BC)</a:t>
            </a:r>
          </a:p>
        </p:txBody>
      </p:sp>
      <p:pic>
        <p:nvPicPr>
          <p:cNvPr id="11" name="Content Placeholder 4">
            <a:extLst>
              <a:ext uri="{FF2B5EF4-FFF2-40B4-BE49-F238E27FC236}">
                <a16:creationId xmlns:a16="http://schemas.microsoft.com/office/drawing/2014/main" id="{F72EAB9D-918E-4F37-B36F-978B63C960DE}"/>
              </a:ext>
            </a:extLst>
          </p:cNvPr>
          <p:cNvPicPr>
            <a:picLocks noGrp="1" noChangeAspect="1"/>
          </p:cNvPicPr>
          <p:nvPr>
            <p:ph idx="1"/>
          </p:nvPr>
        </p:nvPicPr>
        <p:blipFill rotWithShape="1">
          <a:blip r:embed="rId2"/>
          <a:srcRect t="11966" r="2" b="12218"/>
          <a:stretch/>
        </p:blipFill>
        <p:spPr>
          <a:xfrm>
            <a:off x="-1" y="1970239"/>
            <a:ext cx="5408581" cy="4860388"/>
          </a:xfrm>
          <a:prstGeom prst="rect">
            <a:avLst/>
          </a:prstGeom>
        </p:spPr>
      </p:pic>
    </p:spTree>
    <p:extLst>
      <p:ext uri="{BB962C8B-B14F-4D97-AF65-F5344CB8AC3E}">
        <p14:creationId xmlns:p14="http://schemas.microsoft.com/office/powerpoint/2010/main" val="568342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Content Placeholder 4"/>
          <p:cNvPicPr>
            <a:picLocks noChangeAspect="1"/>
          </p:cNvPicPr>
          <p:nvPr/>
        </p:nvPicPr>
        <p:blipFill rotWithShape="1">
          <a:blip r:embed="rId2"/>
          <a:srcRect l="11099" r="494"/>
          <a:stretch/>
        </p:blipFill>
        <p:spPr>
          <a:xfrm>
            <a:off x="7418226" y="645106"/>
            <a:ext cx="4125317" cy="5585369"/>
          </a:xfrm>
          <a:prstGeom prst="rect">
            <a:avLst/>
          </a:prstGeom>
        </p:spPr>
      </p:pic>
      <p:sp>
        <p:nvSpPr>
          <p:cNvPr id="2" name="Title 1"/>
          <p:cNvSpPr>
            <a:spLocks noGrp="1"/>
          </p:cNvSpPr>
          <p:nvPr>
            <p:ph type="title"/>
          </p:nvPr>
        </p:nvSpPr>
        <p:spPr>
          <a:xfrm>
            <a:off x="639098" y="645106"/>
            <a:ext cx="6072776" cy="1165033"/>
          </a:xfrm>
        </p:spPr>
        <p:txBody>
          <a:bodyPr>
            <a:normAutofit/>
          </a:bodyPr>
          <a:lstStyle/>
          <a:p>
            <a:pPr algn="ctr"/>
            <a:r>
              <a:rPr lang="en-US" dirty="0"/>
              <a:t>Epictetus (55 -135 AD)</a:t>
            </a:r>
          </a:p>
        </p:txBody>
      </p:sp>
      <p:sp>
        <p:nvSpPr>
          <p:cNvPr id="46" name="Content Placeholder 9"/>
          <p:cNvSpPr>
            <a:spLocks noGrp="1"/>
          </p:cNvSpPr>
          <p:nvPr>
            <p:ph idx="1"/>
          </p:nvPr>
        </p:nvSpPr>
        <p:spPr>
          <a:xfrm>
            <a:off x="639098" y="1595824"/>
            <a:ext cx="6072776" cy="4634651"/>
          </a:xfrm>
        </p:spPr>
        <p:txBody>
          <a:bodyPr anchor="ctr">
            <a:normAutofit/>
          </a:bodyPr>
          <a:lstStyle/>
          <a:p>
            <a:pPr marL="0" indent="0" algn="just">
              <a:buNone/>
            </a:pPr>
            <a:r>
              <a:rPr lang="en-US" dirty="0"/>
              <a:t>Remember then that if you attribute freedom to things by nature dependent, and take what belongs to other as your own, you will be hindered, you will lament, you will be disturbed, you will find fault both with God and men.  But if you take for your own only that which is your own, and view what belongs to others just as it really is, then no one will ever compel you, no one will restrict you, you will find fault with no one, you will accuse no one.  You will do nothing against your will.  No one will hurt you.  You will not have an enemy, nor will you suffer any harm. </a:t>
            </a:r>
          </a:p>
        </p:txBody>
      </p:sp>
    </p:spTree>
    <p:extLst>
      <p:ext uri="{BB962C8B-B14F-4D97-AF65-F5344CB8AC3E}">
        <p14:creationId xmlns:p14="http://schemas.microsoft.com/office/powerpoint/2010/main" val="152676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18B0DB3-4813-4C9E-892A-B627B8E0BD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p:cNvPicPr>
            <a:picLocks noChangeAspect="1"/>
          </p:cNvPicPr>
          <p:nvPr/>
        </p:nvPicPr>
        <p:blipFill rotWithShape="1">
          <a:blip r:embed="rId3">
            <a:duotone>
              <a:prstClr val="black"/>
              <a:schemeClr val="bg1">
                <a:tint val="45000"/>
                <a:satMod val="400000"/>
              </a:schemeClr>
            </a:duotone>
            <a:alphaModFix amt="25000"/>
            <a:extLst/>
          </a:blip>
          <a:srcRect l="7111" r="-1" b="-1"/>
          <a:stretch/>
        </p:blipFill>
        <p:spPr>
          <a:xfrm>
            <a:off x="0" y="-1"/>
            <a:ext cx="12192000" cy="6838545"/>
          </a:xfrm>
          <a:prstGeom prst="rect">
            <a:avLst/>
          </a:prstGeom>
        </p:spPr>
      </p:pic>
      <p:grpSp>
        <p:nvGrpSpPr>
          <p:cNvPr id="15" name="Group 14">
            <a:extLst>
              <a:ext uri="{FF2B5EF4-FFF2-40B4-BE49-F238E27FC236}">
                <a16:creationId xmlns:a16="http://schemas.microsoft.com/office/drawing/2014/main" id="{2DD7D40A-8311-4795-B77E-C0099BE7140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425278" cy="6858000"/>
            <a:chOff x="0" y="0"/>
            <a:chExt cx="11425278" cy="6858000"/>
          </a:xfrm>
        </p:grpSpPr>
        <p:pic>
          <p:nvPicPr>
            <p:cNvPr id="16" name="Picture 15">
              <a:extLst>
                <a:ext uri="{FF2B5EF4-FFF2-40B4-BE49-F238E27FC236}">
                  <a16:creationId xmlns:a16="http://schemas.microsoft.com/office/drawing/2014/main" id="{AFA7653A-EDAC-47C3-BBD3-9FD5F60A9D1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a:extLst>
                <a:ext uri="{FF2B5EF4-FFF2-40B4-BE49-F238E27FC236}">
                  <a16:creationId xmlns:a16="http://schemas.microsoft.com/office/drawing/2014/main" id="{3E882CDA-94B9-4F48-B0FC-944A0C3ABEC6}"/>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8540C1AD-510D-4F9D-BB42-599787F81366}"/>
                </a:ext>
              </a:extLst>
            </p:cNvPr>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B44B7BB-0EAB-426A-8DBB-681E52344814}"/>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7821A48A-3BB3-40DB-B5FF-8A76D4D6D71F}"/>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Rectangle 1">
            <a:extLst>
              <a:ext uri="{FF2B5EF4-FFF2-40B4-BE49-F238E27FC236}">
                <a16:creationId xmlns:a16="http://schemas.microsoft.com/office/drawing/2014/main" id="{004EB364-2094-48AF-AA84-278D1A4D95A8}"/>
              </a:ext>
            </a:extLst>
          </p:cNvPr>
          <p:cNvSpPr/>
          <p:nvPr/>
        </p:nvSpPr>
        <p:spPr>
          <a:xfrm>
            <a:off x="77821" y="3244334"/>
            <a:ext cx="7824122" cy="923330"/>
          </a:xfrm>
          <a:prstGeom prst="rect">
            <a:avLst/>
          </a:prstGeom>
        </p:spPr>
        <p:txBody>
          <a:bodyPr wrap="square">
            <a:spAutoFit/>
          </a:bodyPr>
          <a:lstStyle/>
          <a:p>
            <a:r>
              <a:rPr lang="en-US" sz="5400" dirty="0"/>
              <a:t>Cicero (106-43 BC)</a:t>
            </a:r>
          </a:p>
        </p:txBody>
      </p:sp>
    </p:spTree>
    <p:extLst>
      <p:ext uri="{BB962C8B-B14F-4D97-AF65-F5344CB8AC3E}">
        <p14:creationId xmlns:p14="http://schemas.microsoft.com/office/powerpoint/2010/main" val="383265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0A2BA316-9B0C-4173-AAB0-152557BE0105}"/>
              </a:ext>
            </a:extLst>
          </p:cNvPr>
          <p:cNvPicPr>
            <a:picLocks noGrp="1" noChangeAspect="1"/>
          </p:cNvPicPr>
          <p:nvPr>
            <p:ph idx="1"/>
          </p:nvPr>
        </p:nvPicPr>
        <p:blipFill rotWithShape="1">
          <a:blip r:embed="rId7"/>
          <a:srcRect r="-2" b="1967"/>
          <a:stretch/>
        </p:blipFill>
        <p:spPr>
          <a:xfrm>
            <a:off x="-1" y="10"/>
            <a:ext cx="4634681" cy="6857990"/>
          </a:xfrm>
          <a:prstGeom prst="rect">
            <a:avLst/>
          </a:prstGeom>
        </p:spPr>
      </p:pic>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5282382" y="1454964"/>
            <a:ext cx="6261917" cy="3308840"/>
          </a:xfrm>
        </p:spPr>
        <p:txBody>
          <a:bodyPr vert="horz" lIns="91440" tIns="45720" rIns="91440" bIns="45720" rtlCol="0" anchor="b">
            <a:normAutofit/>
          </a:bodyPr>
          <a:lstStyle/>
          <a:p>
            <a:r>
              <a:rPr lang="en-US" sz="7200" dirty="0"/>
              <a:t>Polybius                </a:t>
            </a:r>
            <a:r>
              <a:rPr lang="en-US" sz="3200" dirty="0"/>
              <a:t>(200- 118 BC)</a:t>
            </a:r>
          </a:p>
        </p:txBody>
      </p:sp>
    </p:spTree>
    <p:extLst>
      <p:ext uri="{BB962C8B-B14F-4D97-AF65-F5344CB8AC3E}">
        <p14:creationId xmlns:p14="http://schemas.microsoft.com/office/powerpoint/2010/main" val="18543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759FA0D5-C7F8-4D9C-BC80-12BBCD173A09}"/>
              </a:ext>
            </a:extLst>
          </p:cNvPr>
          <p:cNvPicPr>
            <a:picLocks noGrp="1" noChangeAspect="1"/>
          </p:cNvPicPr>
          <p:nvPr>
            <p:ph idx="1"/>
          </p:nvPr>
        </p:nvPicPr>
        <p:blipFill rotWithShape="1">
          <a:blip r:embed="rId7">
            <a:duotone>
              <a:prstClr val="black"/>
              <a:schemeClr val="accent5">
                <a:tint val="45000"/>
                <a:satMod val="400000"/>
              </a:schemeClr>
            </a:duotone>
            <a:alphaModFix amt="25000"/>
            <a:extLst/>
          </a:blip>
          <a:srcRect t="3433"/>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C885E190-58DD-42DD-A4A8-401E15C92A5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dirty="0"/>
              <a:t>Marcus Aurelius </a:t>
            </a:r>
            <a:br>
              <a:rPr lang="en-US" sz="7200" dirty="0"/>
            </a:br>
            <a:r>
              <a:rPr lang="en-US" sz="3200" dirty="0"/>
              <a:t>(121-180 AD)</a:t>
            </a:r>
          </a:p>
        </p:txBody>
      </p:sp>
    </p:spTree>
    <p:extLst>
      <p:ext uri="{BB962C8B-B14F-4D97-AF65-F5344CB8AC3E}">
        <p14:creationId xmlns:p14="http://schemas.microsoft.com/office/powerpoint/2010/main" val="167967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DCF4CE5-CA64-4B14-B6DD-372C431A5F83}"/>
              </a:ext>
            </a:extLst>
          </p:cNvPr>
          <p:cNvPicPr>
            <a:picLocks noChangeAspect="1"/>
          </p:cNvPicPr>
          <p:nvPr/>
        </p:nvPicPr>
        <p:blipFill rotWithShape="1">
          <a:blip r:embed="rId3">
            <a:duotone>
              <a:prstClr val="black"/>
              <a:schemeClr val="accent5">
                <a:tint val="45000"/>
                <a:satMod val="400000"/>
              </a:schemeClr>
            </a:duotone>
            <a:alphaModFix amt="15000"/>
          </a:blip>
          <a:srcRect t="5157" b="10574"/>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909FE742-1A27-4AEF-B5F0-F8C383EAB1D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646111" y="452718"/>
            <a:ext cx="9404723" cy="1400530"/>
          </a:xfrm>
        </p:spPr>
        <p:txBody>
          <a:bodyPr vert="horz" lIns="91440" tIns="45720" rIns="91440" bIns="45720" rtlCol="0">
            <a:normAutofit/>
          </a:bodyPr>
          <a:lstStyle/>
          <a:p>
            <a:endParaRPr lang="en-US" sz="3200" dirty="0"/>
          </a:p>
        </p:txBody>
      </p:sp>
      <p:sp>
        <p:nvSpPr>
          <p:cNvPr id="8" name="Content Placeholder 7">
            <a:extLst>
              <a:ext uri="{FF2B5EF4-FFF2-40B4-BE49-F238E27FC236}">
                <a16:creationId xmlns:a16="http://schemas.microsoft.com/office/drawing/2014/main" id="{FE5E9E4E-9976-446A-95CF-A55D7FED3F67}"/>
              </a:ext>
            </a:extLst>
          </p:cNvPr>
          <p:cNvSpPr>
            <a:spLocks noGrp="1"/>
          </p:cNvSpPr>
          <p:nvPr>
            <p:ph idx="1"/>
          </p:nvPr>
        </p:nvSpPr>
        <p:spPr>
          <a:xfrm>
            <a:off x="2397966" y="2052918"/>
            <a:ext cx="9946433" cy="4195481"/>
          </a:xfrm>
        </p:spPr>
        <p:txBody>
          <a:bodyPr>
            <a:normAutofit/>
          </a:bodyPr>
          <a:lstStyle/>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0" indent="0">
              <a:buNone/>
            </a:pPr>
            <a:r>
              <a:rPr lang="en-US" sz="4400" dirty="0"/>
              <a:t>										Tertullian</a:t>
            </a:r>
            <a:r>
              <a:rPr lang="en-US" sz="3200" dirty="0"/>
              <a:t> (160-220 AD)</a:t>
            </a:r>
          </a:p>
        </p:txBody>
      </p:sp>
    </p:spTree>
    <p:extLst>
      <p:ext uri="{BB962C8B-B14F-4D97-AF65-F5344CB8AC3E}">
        <p14:creationId xmlns:p14="http://schemas.microsoft.com/office/powerpoint/2010/main" val="185120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13EF17DA-5995-4124-AEE4-4D87EE7D48A6}"/>
              </a:ext>
            </a:extLst>
          </p:cNvPr>
          <p:cNvPicPr>
            <a:picLocks noChangeAspect="1"/>
          </p:cNvPicPr>
          <p:nvPr/>
        </p:nvPicPr>
        <p:blipFill rotWithShape="1">
          <a:blip r:embed="rId3"/>
          <a:srcRect l="12378" r="7645"/>
          <a:stretch/>
        </p:blipFill>
        <p:spPr>
          <a:xfrm>
            <a:off x="-1" y="10"/>
            <a:ext cx="4634680" cy="6857990"/>
          </a:xfrm>
          <a:prstGeom prst="rect">
            <a:avLst/>
          </a:prstGeom>
        </p:spPr>
      </p:pic>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5282381" y="629266"/>
            <a:ext cx="4767471" cy="1641986"/>
          </a:xfrm>
        </p:spPr>
        <p:txBody>
          <a:bodyPr vert="horz" lIns="91440" tIns="45720" rIns="91440" bIns="45720" rtlCol="0">
            <a:normAutofit/>
          </a:bodyPr>
          <a:lstStyle/>
          <a:p>
            <a:r>
              <a:rPr lang="en-US" dirty="0" err="1"/>
              <a:t>Dio</a:t>
            </a:r>
            <a:r>
              <a:rPr lang="en-US" dirty="0"/>
              <a:t> Chrysostom </a:t>
            </a:r>
            <a:r>
              <a:rPr lang="en-US" sz="3200" dirty="0"/>
              <a:t>(40-120 AD)</a:t>
            </a:r>
            <a:endParaRPr lang="en-US" dirty="0"/>
          </a:p>
        </p:txBody>
      </p:sp>
      <p:sp>
        <p:nvSpPr>
          <p:cNvPr id="9" name="Content Placeholder 8"/>
          <p:cNvSpPr>
            <a:spLocks noGrp="1"/>
          </p:cNvSpPr>
          <p:nvPr>
            <p:ph idx="1"/>
          </p:nvPr>
        </p:nvSpPr>
        <p:spPr>
          <a:xfrm>
            <a:off x="5282381" y="2438400"/>
            <a:ext cx="4767471" cy="3809999"/>
          </a:xfrm>
        </p:spPr>
        <p:txBody>
          <a:bodyPr>
            <a:normAutofit/>
          </a:bodyPr>
          <a:lstStyle/>
          <a:p>
            <a:endParaRPr lang="en-US" dirty="0"/>
          </a:p>
        </p:txBody>
      </p:sp>
    </p:spTree>
    <p:extLst>
      <p:ext uri="{BB962C8B-B14F-4D97-AF65-F5344CB8AC3E}">
        <p14:creationId xmlns:p14="http://schemas.microsoft.com/office/powerpoint/2010/main" val="403407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53" name="Content Placeholder 3">
            <a:extLst>
              <a:ext uri="{FF2B5EF4-FFF2-40B4-BE49-F238E27FC236}">
                <a16:creationId xmlns:a16="http://schemas.microsoft.com/office/drawing/2014/main" id="{150DE9F6-0085-4AE1-BF26-6576FA6CFDE9}"/>
              </a:ext>
            </a:extLst>
          </p:cNvPr>
          <p:cNvPicPr>
            <a:picLocks noChangeAspect="1"/>
          </p:cNvPicPr>
          <p:nvPr/>
        </p:nvPicPr>
        <p:blipFill rotWithShape="1">
          <a:blip r:embed="rId2"/>
          <a:srcRect r="3505" b="-1"/>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680321" y="753228"/>
            <a:ext cx="6423211" cy="1504780"/>
          </a:xfrm>
        </p:spPr>
        <p:txBody>
          <a:bodyPr vert="horz" lIns="91440" tIns="45720" rIns="91440" bIns="45720" rtlCol="0">
            <a:normAutofit/>
          </a:bodyPr>
          <a:lstStyle/>
          <a:p>
            <a:r>
              <a:rPr lang="en-US" dirty="0"/>
              <a:t>Diogenes of Sinope       </a:t>
            </a:r>
            <a:r>
              <a:rPr lang="en-US" sz="3200" dirty="0"/>
              <a:t>(412-323 BC)</a:t>
            </a:r>
          </a:p>
        </p:txBody>
      </p:sp>
      <p:sp>
        <p:nvSpPr>
          <p:cNvPr id="55" name="Content Placeholder 54"/>
          <p:cNvSpPr>
            <a:spLocks noGrp="1"/>
          </p:cNvSpPr>
          <p:nvPr>
            <p:ph idx="1"/>
          </p:nvPr>
        </p:nvSpPr>
        <p:spPr>
          <a:xfrm>
            <a:off x="680321" y="2336873"/>
            <a:ext cx="6423211" cy="3599316"/>
          </a:xfrm>
        </p:spPr>
        <p:txBody>
          <a:bodyPr>
            <a:normAutofit/>
          </a:bodyPr>
          <a:lstStyle/>
          <a:p>
            <a:endParaRPr lang="en-US" sz="2000" dirty="0"/>
          </a:p>
        </p:txBody>
      </p:sp>
    </p:spTree>
    <p:extLst>
      <p:ext uri="{BB962C8B-B14F-4D97-AF65-F5344CB8AC3E}">
        <p14:creationId xmlns:p14="http://schemas.microsoft.com/office/powerpoint/2010/main" val="349085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alphaModFix amt="15000"/>
            <a:grayscl/>
            <a:extLst/>
          </a:blip>
          <a:srcRect l="2624" t="29430" r="1" b="24835"/>
          <a:stretch/>
        </p:blipFill>
        <p:spPr>
          <a:xfrm>
            <a:off x="-3177" y="27373"/>
            <a:ext cx="12192000" cy="6858001"/>
          </a:xfrm>
          <a:prstGeom prst="rect">
            <a:avLst/>
          </a:prstGeom>
        </p:spPr>
      </p:pic>
      <p:sp>
        <p:nvSpPr>
          <p:cNvPr id="2" name="Title 1">
            <a:extLst>
              <a:ext uri="{FF2B5EF4-FFF2-40B4-BE49-F238E27FC236}">
                <a16:creationId xmlns:a16="http://schemas.microsoft.com/office/drawing/2014/main" id="{902D8C1A-4A9D-4D8B-86A8-ECC40C287F2E}"/>
              </a:ext>
            </a:extLst>
          </p:cNvPr>
          <p:cNvSpPr>
            <a:spLocks noGrp="1"/>
          </p:cNvSpPr>
          <p:nvPr>
            <p:ph type="title"/>
          </p:nvPr>
        </p:nvSpPr>
        <p:spPr/>
        <p:txBody>
          <a:bodyPr>
            <a:normAutofit/>
          </a:bodyPr>
          <a:lstStyle/>
          <a:p>
            <a:r>
              <a:rPr lang="en-US" dirty="0"/>
              <a:t>			Plato (427-347 BC)</a:t>
            </a:r>
          </a:p>
        </p:txBody>
      </p:sp>
      <p:pic>
        <p:nvPicPr>
          <p:cNvPr id="11" name="Content Placeholder 4">
            <a:extLst>
              <a:ext uri="{FF2B5EF4-FFF2-40B4-BE49-F238E27FC236}">
                <a16:creationId xmlns:a16="http://schemas.microsoft.com/office/drawing/2014/main" id="{F72EAB9D-918E-4F37-B36F-978B63C960DE}"/>
              </a:ext>
            </a:extLst>
          </p:cNvPr>
          <p:cNvPicPr>
            <a:picLocks noGrp="1" noChangeAspect="1"/>
          </p:cNvPicPr>
          <p:nvPr>
            <p:ph idx="1"/>
          </p:nvPr>
        </p:nvPicPr>
        <p:blipFill rotWithShape="1">
          <a:blip r:embed="rId2"/>
          <a:srcRect t="11966" r="2" b="12218"/>
          <a:stretch/>
        </p:blipFill>
        <p:spPr>
          <a:xfrm>
            <a:off x="-1" y="1970239"/>
            <a:ext cx="5408581" cy="4860388"/>
          </a:xfrm>
          <a:prstGeom prst="rect">
            <a:avLst/>
          </a:prstGeom>
        </p:spPr>
      </p:pic>
    </p:spTree>
    <p:extLst>
      <p:ext uri="{BB962C8B-B14F-4D97-AF65-F5344CB8AC3E}">
        <p14:creationId xmlns:p14="http://schemas.microsoft.com/office/powerpoint/2010/main" val="515589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A98C-4402-4C21-8C27-893EF68E4BDB}"/>
              </a:ext>
            </a:extLst>
          </p:cNvPr>
          <p:cNvSpPr>
            <a:spLocks noGrp="1"/>
          </p:cNvSpPr>
          <p:nvPr>
            <p:ph type="title"/>
          </p:nvPr>
        </p:nvSpPr>
        <p:spPr>
          <a:xfrm>
            <a:off x="646111" y="452718"/>
            <a:ext cx="9404723" cy="1400530"/>
          </a:xfrm>
        </p:spPr>
        <p:txBody>
          <a:bodyPr/>
          <a:lstStyle/>
          <a:p>
            <a:pPr algn="ctr"/>
            <a:r>
              <a:rPr lang="en-US" dirty="0"/>
              <a:t>Jews in the Roman Empire</a:t>
            </a:r>
          </a:p>
        </p:txBody>
      </p:sp>
      <p:pic>
        <p:nvPicPr>
          <p:cNvPr id="5" name="Content Placeholder 4">
            <a:extLst>
              <a:ext uri="{FF2B5EF4-FFF2-40B4-BE49-F238E27FC236}">
                <a16:creationId xmlns:a16="http://schemas.microsoft.com/office/drawing/2014/main" id="{CF8ACD78-1225-4B65-8554-2F6E3E607A58}"/>
              </a:ext>
            </a:extLst>
          </p:cNvPr>
          <p:cNvPicPr>
            <a:picLocks noGrp="1" noChangeAspect="1"/>
          </p:cNvPicPr>
          <p:nvPr>
            <p:ph idx="1"/>
          </p:nvPr>
        </p:nvPicPr>
        <p:blipFill>
          <a:blip r:embed="rId2"/>
          <a:stretch>
            <a:fillRect/>
          </a:stretch>
        </p:blipFill>
        <p:spPr>
          <a:xfrm>
            <a:off x="494523" y="1343608"/>
            <a:ext cx="11262048" cy="5365102"/>
          </a:xfrm>
        </p:spPr>
      </p:pic>
    </p:spTree>
    <p:extLst>
      <p:ext uri="{BB962C8B-B14F-4D97-AF65-F5344CB8AC3E}">
        <p14:creationId xmlns:p14="http://schemas.microsoft.com/office/powerpoint/2010/main" val="457803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8824357-6460-4789-A06C-0DB96BA603E0}"/>
              </a:ext>
            </a:extLst>
          </p:cNvPr>
          <p:cNvPicPr>
            <a:picLocks noChangeAspect="1"/>
          </p:cNvPicPr>
          <p:nvPr/>
        </p:nvPicPr>
        <p:blipFill rotWithShape="1">
          <a:blip r:embed="rId3"/>
          <a:srcRect t="17986" r="-2" b="13979"/>
          <a:stretch/>
        </p:blipFill>
        <p:spPr>
          <a:xfrm>
            <a:off x="4634680" y="10"/>
            <a:ext cx="7560130" cy="6857990"/>
          </a:xfrm>
          <a:prstGeom prst="rect">
            <a:avLst/>
          </a:prstGeom>
        </p:spPr>
      </p:pic>
      <p:sp>
        <p:nvSpPr>
          <p:cNvPr id="18" name="Rectangle 17">
            <a:extLst>
              <a:ext uri="{FF2B5EF4-FFF2-40B4-BE49-F238E27FC236}">
                <a16:creationId xmlns:a16="http://schemas.microsoft.com/office/drawing/2014/main" id="{A26E2FAE-FA60-497B-B2CB-7702C6FF3A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8EA479-FA74-4CF5-A98D-1369FD243C96}"/>
              </a:ext>
            </a:extLst>
          </p:cNvPr>
          <p:cNvSpPr>
            <a:spLocks noGrp="1"/>
          </p:cNvSpPr>
          <p:nvPr>
            <p:ph type="title"/>
          </p:nvPr>
        </p:nvSpPr>
        <p:spPr>
          <a:xfrm>
            <a:off x="650669" y="629266"/>
            <a:ext cx="3330328" cy="1641986"/>
          </a:xfrm>
        </p:spPr>
        <p:txBody>
          <a:bodyPr>
            <a:normAutofit/>
          </a:bodyPr>
          <a:lstStyle/>
          <a:p>
            <a:pPr>
              <a:lnSpc>
                <a:spcPct val="90000"/>
              </a:lnSpc>
            </a:pPr>
            <a:r>
              <a:rPr lang="en-US" sz="3600" dirty="0"/>
              <a:t>Cyrus the Great, </a:t>
            </a:r>
            <a:br>
              <a:rPr lang="en-US" sz="3600" dirty="0"/>
            </a:br>
            <a:r>
              <a:rPr lang="en-US" sz="3600" dirty="0"/>
              <a:t>King of Persia</a:t>
            </a:r>
          </a:p>
        </p:txBody>
      </p:sp>
      <p:sp>
        <p:nvSpPr>
          <p:cNvPr id="10" name="Content Placeholder 9"/>
          <p:cNvSpPr>
            <a:spLocks noGrp="1"/>
          </p:cNvSpPr>
          <p:nvPr>
            <p:ph idx="1"/>
          </p:nvPr>
        </p:nvSpPr>
        <p:spPr>
          <a:xfrm>
            <a:off x="650669" y="2438400"/>
            <a:ext cx="3330328" cy="3809999"/>
          </a:xfrm>
        </p:spPr>
        <p:txBody>
          <a:bodyPr>
            <a:normAutofit/>
          </a:bodyPr>
          <a:lstStyle/>
          <a:p>
            <a:pPr marL="0" indent="0">
              <a:buNone/>
            </a:pPr>
            <a:r>
              <a:rPr lang="en-US" dirty="0"/>
              <a:t>(600-530 BC)</a:t>
            </a:r>
          </a:p>
        </p:txBody>
      </p:sp>
    </p:spTree>
    <p:extLst>
      <p:ext uri="{BB962C8B-B14F-4D97-AF65-F5344CB8AC3E}">
        <p14:creationId xmlns:p14="http://schemas.microsoft.com/office/powerpoint/2010/main" val="422374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6461215-8AFE-4A67-9F17-0DEF2599E664}"/>
              </a:ext>
            </a:extLst>
          </p:cNvPr>
          <p:cNvPicPr>
            <a:picLocks noChangeAspect="1"/>
          </p:cNvPicPr>
          <p:nvPr/>
        </p:nvPicPr>
        <p:blipFill rotWithShape="1">
          <a:blip r:embed="rId2"/>
          <a:srcRect t="5604" r="-2" b="8602"/>
          <a:stretch/>
        </p:blipFill>
        <p:spPr>
          <a:xfrm>
            <a:off x="6093556" y="10"/>
            <a:ext cx="6095267" cy="6857990"/>
          </a:xfrm>
          <a:prstGeom prst="rect">
            <a:avLst/>
          </a:prstGeom>
          <a:ln>
            <a:noFill/>
          </a:ln>
          <a:effectLst/>
        </p:spPr>
      </p:pic>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680322" y="2403231"/>
            <a:ext cx="5192940" cy="2133600"/>
          </a:xfrm>
        </p:spPr>
        <p:txBody>
          <a:bodyPr vert="horz" lIns="91440" tIns="45720" rIns="91440" bIns="45720" rtlCol="0" anchor="b">
            <a:normAutofit/>
          </a:bodyPr>
          <a:lstStyle/>
          <a:p>
            <a:pPr algn="r"/>
            <a:r>
              <a:rPr lang="en-US" sz="5400" dirty="0"/>
              <a:t>Zeno of </a:t>
            </a:r>
            <a:r>
              <a:rPr lang="en-US" sz="5400" dirty="0" err="1"/>
              <a:t>Citium</a:t>
            </a:r>
            <a:r>
              <a:rPr lang="en-US" sz="5400" dirty="0"/>
              <a:t>    (d. 264 BC)</a:t>
            </a:r>
          </a:p>
        </p:txBody>
      </p:sp>
      <p:sp>
        <p:nvSpPr>
          <p:cNvPr id="10" name="Content Placeholder 9"/>
          <p:cNvSpPr>
            <a:spLocks noGrp="1"/>
          </p:cNvSpPr>
          <p:nvPr>
            <p:ph idx="1"/>
          </p:nvPr>
        </p:nvSpPr>
        <p:spPr>
          <a:xfrm>
            <a:off x="680323" y="4831173"/>
            <a:ext cx="5192940" cy="1117687"/>
          </a:xfrm>
        </p:spPr>
        <p:txBody>
          <a:bodyPr vert="horz" lIns="91440" tIns="45720" rIns="91440" bIns="45720" rtlCol="0">
            <a:normAutofit/>
          </a:bodyPr>
          <a:lstStyle/>
          <a:p>
            <a:pPr marL="0" indent="0" algn="r">
              <a:buNone/>
            </a:pPr>
            <a:endParaRPr lang="en-US" sz="2000" dirty="0"/>
          </a:p>
        </p:txBody>
      </p:sp>
    </p:spTree>
    <p:extLst>
      <p:ext uri="{BB962C8B-B14F-4D97-AF65-F5344CB8AC3E}">
        <p14:creationId xmlns:p14="http://schemas.microsoft.com/office/powerpoint/2010/main" val="321434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15B5014-A7EC-4BA6-9C83-8840CF81DB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61FEBC38-2320-414A-A3F3-23958170AA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7F17AD0-4668-46E4-B248-CD980B04F8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a:effectLst>
            <a:outerShdw blurRad="50800" dist="50800" dir="5400000" algn="ctr" rotWithShape="0">
              <a:srgbClr val="5F5F5F">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4CD0FAD-ACEF-477C-A783-A5F76DE7D55B}"/>
              </a:ext>
            </a:extLst>
          </p:cNvPr>
          <p:cNvPicPr>
            <a:picLocks noGrp="1" noChangeAspect="1"/>
          </p:cNvPicPr>
          <p:nvPr>
            <p:ph idx="1"/>
          </p:nvPr>
        </p:nvPicPr>
        <p:blipFill>
          <a:blip r:embed="rId7"/>
          <a:stretch>
            <a:fillRect/>
          </a:stretch>
        </p:blipFill>
        <p:spPr>
          <a:xfrm>
            <a:off x="-335902" y="-8680"/>
            <a:ext cx="12527902" cy="7286558"/>
          </a:xfrm>
          <a:prstGeom prst="rect">
            <a:avLst/>
          </a:prstGeom>
        </p:spPr>
      </p:pic>
      <p:sp>
        <p:nvSpPr>
          <p:cNvPr id="26" name="Date Placeholder 1">
            <a:extLst>
              <a:ext uri="{FF2B5EF4-FFF2-40B4-BE49-F238E27FC236}">
                <a16:creationId xmlns:a16="http://schemas.microsoft.com/office/drawing/2014/main" id="{DAE3F098-5050-458C-AF5A-C48876E05B44}"/>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6471170"/>
            <a:ext cx="2631901" cy="304799"/>
          </a:xfrm>
          <a:prstGeom prst="rect">
            <a:avLst/>
          </a:prstGeom>
        </p:spPr>
        <p:txBody>
          <a:bodyPr vert="horz" lIns="91440" tIns="45720" rIns="91440" bIns="4572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A58C9EBF-8559-471F-BF59-FB653F806DC2}" type="datetime1">
              <a:rPr lang="en-US" smtClean="0">
                <a:solidFill>
                  <a:schemeClr val="tx1"/>
                </a:solidFill>
              </a:rPr>
              <a:pPr>
                <a:spcAft>
                  <a:spcPts val="600"/>
                </a:spcAft>
              </a:pPr>
              <a:t>1/22/2019</a:t>
            </a:fld>
            <a:endParaRPr lang="en-US" dirty="0">
              <a:solidFill>
                <a:schemeClr val="tx1"/>
              </a:solidFill>
            </a:endParaRPr>
          </a:p>
        </p:txBody>
      </p:sp>
      <p:sp>
        <p:nvSpPr>
          <p:cNvPr id="28" name="Footer Placeholder 2">
            <a:extLst>
              <a:ext uri="{FF2B5EF4-FFF2-40B4-BE49-F238E27FC236}">
                <a16:creationId xmlns:a16="http://schemas.microsoft.com/office/drawing/2014/main" id="{AE2B7BAD-AC61-4158-A958-F640A0DDD99C}"/>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71168"/>
            <a:ext cx="3859795" cy="304801"/>
          </a:xfrm>
          <a:prstGeom prst="rect">
            <a:avLst/>
          </a:prstGeom>
        </p:spPr>
        <p:txBody>
          <a:bodyPr vert="horz" lIns="91440" tIns="45720" rIns="91440" bIns="4572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tx1"/>
                </a:solidFill>
              </a:rPr>
              <a:t>Sample Footer Text</a:t>
            </a:r>
          </a:p>
        </p:txBody>
      </p:sp>
      <p:sp>
        <p:nvSpPr>
          <p:cNvPr id="30" name="Slide Number Placeholder 4">
            <a:extLst>
              <a:ext uri="{FF2B5EF4-FFF2-40B4-BE49-F238E27FC236}">
                <a16:creationId xmlns:a16="http://schemas.microsoft.com/office/drawing/2014/main" id="{5C386CC7-59FF-4FEF-9D4E-52B60C8B4352}"/>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0710334" y="6471168"/>
            <a:ext cx="838199" cy="304801"/>
          </a:xfrm>
          <a:prstGeom prst="rect">
            <a:avLst/>
          </a:prstGeom>
        </p:spPr>
        <p:txBody>
          <a:bodyPr vert="horz" lIns="91440" tIns="45720" rIns="91440" bIns="45720" rtlCol="0" anchor="t"/>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3E59737B-AF67-42EE-B20D-05656D79239C}" type="slidenum">
              <a:rPr lang="en-US" sz="1100" smtClean="0">
                <a:solidFill>
                  <a:schemeClr val="tx1"/>
                </a:solidFill>
              </a:rPr>
              <a:pPr algn="r">
                <a:spcAft>
                  <a:spcPts val="600"/>
                </a:spcAft>
              </a:pPr>
              <a:t>30</a:t>
            </a:fld>
            <a:endParaRPr lang="en-US" sz="1100" dirty="0">
              <a:solidFill>
                <a:schemeClr val="tx1"/>
              </a:solidFill>
            </a:endParaRPr>
          </a:p>
        </p:txBody>
      </p:sp>
    </p:spTree>
    <p:extLst>
      <p:ext uri="{BB962C8B-B14F-4D97-AF65-F5344CB8AC3E}">
        <p14:creationId xmlns:p14="http://schemas.microsoft.com/office/powerpoint/2010/main" val="238990562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9979F1-E0DD-4D16-B74C-A1BA9ECAB67E}"/>
              </a:ext>
            </a:extLst>
          </p:cNvPr>
          <p:cNvPicPr>
            <a:picLocks noChangeAspect="1"/>
          </p:cNvPicPr>
          <p:nvPr/>
        </p:nvPicPr>
        <p:blipFill rotWithShape="1">
          <a:blip r:embed="rId3"/>
          <a:srcRect r="5811"/>
          <a:stretch/>
        </p:blipFill>
        <p:spPr>
          <a:xfrm>
            <a:off x="-2" y="10"/>
            <a:ext cx="5894964" cy="6857990"/>
          </a:xfrm>
          <a:prstGeom prst="rect">
            <a:avLst/>
          </a:prstGeom>
        </p:spPr>
      </p:pic>
      <p:sp>
        <p:nvSpPr>
          <p:cNvPr id="2" name="Title 1">
            <a:extLst>
              <a:ext uri="{FF2B5EF4-FFF2-40B4-BE49-F238E27FC236}">
                <a16:creationId xmlns:a16="http://schemas.microsoft.com/office/drawing/2014/main" id="{22F284CC-E917-47C0-8F64-831A2A1156A6}"/>
              </a:ext>
            </a:extLst>
          </p:cNvPr>
          <p:cNvSpPr>
            <a:spLocks noGrp="1"/>
          </p:cNvSpPr>
          <p:nvPr>
            <p:ph type="title"/>
          </p:nvPr>
        </p:nvSpPr>
        <p:spPr>
          <a:xfrm>
            <a:off x="5282381" y="629266"/>
            <a:ext cx="4767471" cy="1641986"/>
          </a:xfrm>
        </p:spPr>
        <p:txBody>
          <a:bodyPr>
            <a:normAutofit/>
          </a:bodyPr>
          <a:lstStyle/>
          <a:p>
            <a:endParaRPr lang="en-US"/>
          </a:p>
        </p:txBody>
      </p:sp>
      <p:pic>
        <p:nvPicPr>
          <p:cNvPr id="6" name="Content Placeholder 5">
            <a:extLst>
              <a:ext uri="{FF2B5EF4-FFF2-40B4-BE49-F238E27FC236}">
                <a16:creationId xmlns:a16="http://schemas.microsoft.com/office/drawing/2014/main" id="{2903D0BE-383E-4E71-8B26-620D80B7119E}"/>
              </a:ext>
            </a:extLst>
          </p:cNvPr>
          <p:cNvPicPr>
            <a:picLocks noGrp="1" noChangeAspect="1"/>
          </p:cNvPicPr>
          <p:nvPr>
            <p:ph idx="1"/>
          </p:nvPr>
        </p:nvPicPr>
        <p:blipFill>
          <a:blip r:embed="rId4"/>
          <a:stretch>
            <a:fillRect/>
          </a:stretch>
        </p:blipFill>
        <p:spPr>
          <a:xfrm>
            <a:off x="5894962" y="0"/>
            <a:ext cx="6297039" cy="6857990"/>
          </a:xfrm>
        </p:spPr>
      </p:pic>
    </p:spTree>
    <p:extLst>
      <p:ext uri="{BB962C8B-B14F-4D97-AF65-F5344CB8AC3E}">
        <p14:creationId xmlns:p14="http://schemas.microsoft.com/office/powerpoint/2010/main" val="3886889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8D92F9A-13EA-4FE2-8F35-1E6A6A3AF43C}"/>
              </a:ext>
            </a:extLst>
          </p:cNvPr>
          <p:cNvPicPr>
            <a:picLocks noChangeAspect="1"/>
          </p:cNvPicPr>
          <p:nvPr/>
        </p:nvPicPr>
        <p:blipFill rotWithShape="1">
          <a:blip r:embed="rId3"/>
          <a:srcRect l="403" r="7493"/>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13" name="Rectangle 12">
            <a:extLst>
              <a:ext uri="{FF2B5EF4-FFF2-40B4-BE49-F238E27FC236}">
                <a16:creationId xmlns:a16="http://schemas.microsoft.com/office/drawing/2014/main" id="{A93A089E-0A16-452C-B341-0F769780D2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A7FDCD4-F01C-43EA-9565-CF27B314CA5A}"/>
              </a:ext>
            </a:extLst>
          </p:cNvPr>
          <p:cNvSpPr>
            <a:spLocks noGrp="1"/>
          </p:cNvSpPr>
          <p:nvPr>
            <p:ph type="title"/>
          </p:nvPr>
        </p:nvSpPr>
        <p:spPr>
          <a:xfrm>
            <a:off x="648930" y="629266"/>
            <a:ext cx="3322912" cy="1641987"/>
          </a:xfrm>
        </p:spPr>
        <p:txBody>
          <a:bodyPr>
            <a:normAutofit/>
          </a:bodyPr>
          <a:lstStyle/>
          <a:p>
            <a:r>
              <a:rPr lang="en-US" dirty="0"/>
              <a:t>Sardis, Synagogue </a:t>
            </a:r>
          </a:p>
        </p:txBody>
      </p:sp>
      <p:sp>
        <p:nvSpPr>
          <p:cNvPr id="10" name="Content Placeholder 9"/>
          <p:cNvSpPr>
            <a:spLocks noGrp="1"/>
          </p:cNvSpPr>
          <p:nvPr>
            <p:ph idx="1"/>
          </p:nvPr>
        </p:nvSpPr>
        <p:spPr>
          <a:xfrm>
            <a:off x="647701" y="2438401"/>
            <a:ext cx="3324141" cy="3809998"/>
          </a:xfrm>
        </p:spPr>
        <p:txBody>
          <a:bodyPr>
            <a:normAutofit/>
          </a:bodyPr>
          <a:lstStyle/>
          <a:p>
            <a:endParaRPr lang="en-US"/>
          </a:p>
        </p:txBody>
      </p:sp>
    </p:spTree>
    <p:extLst>
      <p:ext uri="{BB962C8B-B14F-4D97-AF65-F5344CB8AC3E}">
        <p14:creationId xmlns:p14="http://schemas.microsoft.com/office/powerpoint/2010/main" val="3434771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9979F1-E0DD-4D16-B74C-A1BA9ECAB67E}"/>
              </a:ext>
            </a:extLst>
          </p:cNvPr>
          <p:cNvPicPr>
            <a:picLocks noChangeAspect="1"/>
          </p:cNvPicPr>
          <p:nvPr/>
        </p:nvPicPr>
        <p:blipFill rotWithShape="1">
          <a:blip r:embed="rId3"/>
          <a:srcRect r="5811"/>
          <a:stretch/>
        </p:blipFill>
        <p:spPr>
          <a:xfrm>
            <a:off x="-2" y="10"/>
            <a:ext cx="5822304" cy="6857990"/>
          </a:xfrm>
          <a:prstGeom prst="rect">
            <a:avLst/>
          </a:prstGeom>
        </p:spPr>
      </p:pic>
      <p:sp>
        <p:nvSpPr>
          <p:cNvPr id="2" name="Title 1">
            <a:extLst>
              <a:ext uri="{FF2B5EF4-FFF2-40B4-BE49-F238E27FC236}">
                <a16:creationId xmlns:a16="http://schemas.microsoft.com/office/drawing/2014/main" id="{22F284CC-E917-47C0-8F64-831A2A1156A6}"/>
              </a:ext>
            </a:extLst>
          </p:cNvPr>
          <p:cNvSpPr>
            <a:spLocks noGrp="1"/>
          </p:cNvSpPr>
          <p:nvPr>
            <p:ph type="title"/>
          </p:nvPr>
        </p:nvSpPr>
        <p:spPr>
          <a:xfrm>
            <a:off x="5282381" y="629266"/>
            <a:ext cx="4767471" cy="1641986"/>
          </a:xfrm>
        </p:spPr>
        <p:txBody>
          <a:bodyPr>
            <a:normAutofit/>
          </a:bodyPr>
          <a:lstStyle/>
          <a:p>
            <a:endParaRPr lang="en-US"/>
          </a:p>
        </p:txBody>
      </p:sp>
      <p:pic>
        <p:nvPicPr>
          <p:cNvPr id="6" name="Content Placeholder 5">
            <a:extLst>
              <a:ext uri="{FF2B5EF4-FFF2-40B4-BE49-F238E27FC236}">
                <a16:creationId xmlns:a16="http://schemas.microsoft.com/office/drawing/2014/main" id="{2903D0BE-383E-4E71-8B26-620D80B7119E}"/>
              </a:ext>
            </a:extLst>
          </p:cNvPr>
          <p:cNvPicPr>
            <a:picLocks noGrp="1" noChangeAspect="1"/>
          </p:cNvPicPr>
          <p:nvPr>
            <p:ph idx="1"/>
          </p:nvPr>
        </p:nvPicPr>
        <p:blipFill>
          <a:blip r:embed="rId4"/>
          <a:stretch>
            <a:fillRect/>
          </a:stretch>
        </p:blipFill>
        <p:spPr>
          <a:xfrm>
            <a:off x="5822302" y="27993"/>
            <a:ext cx="6369699" cy="6857990"/>
          </a:xfrm>
        </p:spPr>
      </p:pic>
    </p:spTree>
    <p:extLst>
      <p:ext uri="{BB962C8B-B14F-4D97-AF65-F5344CB8AC3E}">
        <p14:creationId xmlns:p14="http://schemas.microsoft.com/office/powerpoint/2010/main" val="2216501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9ECDD5C-152A-4CC7-8333-0F367B3A62E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6" name="Picture 35">
            <a:extLst>
              <a:ext uri="{FF2B5EF4-FFF2-40B4-BE49-F238E27FC236}">
                <a16:creationId xmlns:a16="http://schemas.microsoft.com/office/drawing/2014/main" id="{7F5C92A3-369B-43F3-BDCE-E560B1B0EC8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8" name="Oval 37">
            <a:extLst>
              <a:ext uri="{FF2B5EF4-FFF2-40B4-BE49-F238E27FC236}">
                <a16:creationId xmlns:a16="http://schemas.microsoft.com/office/drawing/2014/main" id="{AEBE9F1A-B38D-446E-83AE-14B17CE77FF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915B5014-A7EC-4BA6-9C83-8840CF81DB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2" name="Picture 41">
            <a:extLst>
              <a:ext uri="{FF2B5EF4-FFF2-40B4-BE49-F238E27FC236}">
                <a16:creationId xmlns:a16="http://schemas.microsoft.com/office/drawing/2014/main" id="{022C43AB-86D7-420D-8AD7-DC0A15FDD0A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43">
            <a:extLst>
              <a:ext uri="{FF2B5EF4-FFF2-40B4-BE49-F238E27FC236}">
                <a16:creationId xmlns:a16="http://schemas.microsoft.com/office/drawing/2014/main" id="{5E3EB826-A471-488F-9E8A-D65528A3C0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6" name="Rectangle 45">
            <a:extLst>
              <a:ext uri="{FF2B5EF4-FFF2-40B4-BE49-F238E27FC236}">
                <a16:creationId xmlns:a16="http://schemas.microsoft.com/office/drawing/2014/main" id="{B0487C8F-7D6C-4EAF-A9A5-45D8E94FC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578DA0F-394A-417D-892B-8253831A25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04CB8190-2C7E-4A6F-BB4A-DFEAB4EEA5B4}"/>
              </a:ext>
            </a:extLst>
          </p:cNvPr>
          <p:cNvPicPr>
            <a:picLocks noGrp="1" noChangeAspect="1"/>
          </p:cNvPicPr>
          <p:nvPr>
            <p:ph idx="1"/>
          </p:nvPr>
        </p:nvPicPr>
        <p:blipFill rotWithShape="1">
          <a:blip r:embed="rId6">
            <a:extLst/>
          </a:blip>
          <a:srcRect/>
          <a:stretch/>
        </p:blipFill>
        <p:spPr>
          <a:xfrm>
            <a:off x="0" y="0"/>
            <a:ext cx="12191999" cy="7338059"/>
          </a:xfrm>
          <a:prstGeom prst="rect">
            <a:avLst/>
          </a:prstGeom>
        </p:spPr>
      </p:pic>
    </p:spTree>
    <p:extLst>
      <p:ext uri="{BB962C8B-B14F-4D97-AF65-F5344CB8AC3E}">
        <p14:creationId xmlns:p14="http://schemas.microsoft.com/office/powerpoint/2010/main" val="78036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1B68C77-138E-4BF7-A276-BD0C78A4219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7C268552-D473-46ED-B1B8-422042C4DEF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4AC0CD9D-7610-4620-93B4-798CCD9AB58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B9238B3E-24AA-439A-B527-6C5DF6D7214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69F01145-BEA3-4CBF-AA21-10077B948C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DE4D62F9-188E-4530-84C2-24BDEE4BEB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757B325C-3E35-45CF-9D07-3BCB281F3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7" name="Freeform 36">
            <a:extLst>
              <a:ext uri="{FF2B5EF4-FFF2-40B4-BE49-F238E27FC236}">
                <a16:creationId xmlns:a16="http://schemas.microsoft.com/office/drawing/2014/main" id="{C24BEC42-AFF3-40D1-93A2-A27A42E1E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49" name="Rectangle 48">
            <a:extLst>
              <a:ext uri="{FF2B5EF4-FFF2-40B4-BE49-F238E27FC236}">
                <a16:creationId xmlns:a16="http://schemas.microsoft.com/office/drawing/2014/main" id="{F98810A7-E114-447A-A7D6-69B27CFB56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1" name="Freeform: Shape 50">
            <a:extLst>
              <a:ext uri="{FF2B5EF4-FFF2-40B4-BE49-F238E27FC236}">
                <a16:creationId xmlns:a16="http://schemas.microsoft.com/office/drawing/2014/main" id="{608F427C-1EC9-4280-9367-F2B3AA063E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8BC1C6D2-8129-4CDD-B7FB-DC9878FAE815}"/>
              </a:ext>
            </a:extLst>
          </p:cNvPr>
          <p:cNvPicPr>
            <a:picLocks noGrp="1" noChangeAspect="1"/>
          </p:cNvPicPr>
          <p:nvPr>
            <p:ph idx="1"/>
          </p:nvPr>
        </p:nvPicPr>
        <p:blipFill>
          <a:blip r:embed="rId6"/>
          <a:stretch>
            <a:fillRect/>
          </a:stretch>
        </p:blipFill>
        <p:spPr>
          <a:xfrm>
            <a:off x="1059917" y="647698"/>
            <a:ext cx="5438535" cy="5562139"/>
          </a:xfrm>
          <a:prstGeom prst="rect">
            <a:avLst/>
          </a:prstGeom>
          <a:effectLst/>
        </p:spPr>
      </p:pic>
      <p:sp>
        <p:nvSpPr>
          <p:cNvPr id="2" name="Title 1">
            <a:extLst>
              <a:ext uri="{FF2B5EF4-FFF2-40B4-BE49-F238E27FC236}">
                <a16:creationId xmlns:a16="http://schemas.microsoft.com/office/drawing/2014/main" id="{E3FA7539-94D6-447F-8A5D-2AE688ED88F4}"/>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b="0" i="0" kern="1200" dirty="0">
                <a:solidFill>
                  <a:srgbClr val="EBEBEB"/>
                </a:solidFill>
                <a:latin typeface="+mj-lt"/>
                <a:ea typeface="+mj-ea"/>
                <a:cs typeface="+mj-cs"/>
              </a:rPr>
              <a:t>Judas </a:t>
            </a:r>
            <a:r>
              <a:rPr lang="en-US" b="0" i="0" kern="1200" dirty="0" err="1">
                <a:solidFill>
                  <a:srgbClr val="EBEBEB"/>
                </a:solidFill>
                <a:latin typeface="+mj-lt"/>
                <a:ea typeface="+mj-ea"/>
                <a:cs typeface="+mj-cs"/>
              </a:rPr>
              <a:t>Maccaebus</a:t>
            </a:r>
            <a:br>
              <a:rPr lang="en-US" b="0" i="0" kern="1200" dirty="0">
                <a:solidFill>
                  <a:srgbClr val="EBEBEB"/>
                </a:solidFill>
                <a:latin typeface="+mj-lt"/>
                <a:ea typeface="+mj-ea"/>
                <a:cs typeface="+mj-cs"/>
              </a:rPr>
            </a:br>
            <a:r>
              <a:rPr lang="en-US" sz="3200" b="0" i="0" kern="1200" dirty="0">
                <a:solidFill>
                  <a:srgbClr val="EBEBEB"/>
                </a:solidFill>
                <a:latin typeface="+mj-lt"/>
                <a:ea typeface="+mj-ea"/>
                <a:cs typeface="+mj-cs"/>
              </a:rPr>
              <a:t>(191-160 BC) </a:t>
            </a:r>
          </a:p>
        </p:txBody>
      </p:sp>
    </p:spTree>
    <p:extLst>
      <p:ext uri="{BB962C8B-B14F-4D97-AF65-F5344CB8AC3E}">
        <p14:creationId xmlns:p14="http://schemas.microsoft.com/office/powerpoint/2010/main" val="101085463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6B42-40CA-424A-9493-D7E05C19A654}"/>
              </a:ext>
            </a:extLst>
          </p:cNvPr>
          <p:cNvSpPr>
            <a:spLocks noGrp="1"/>
          </p:cNvSpPr>
          <p:nvPr>
            <p:ph type="ctrTitle"/>
          </p:nvPr>
        </p:nvSpPr>
        <p:spPr/>
        <p:txBody>
          <a:bodyPr/>
          <a:lstStyle/>
          <a:p>
            <a:r>
              <a:rPr lang="en-US" dirty="0"/>
              <a:t>Old Testament Prophecies about the messiah</a:t>
            </a:r>
          </a:p>
        </p:txBody>
      </p:sp>
      <p:sp>
        <p:nvSpPr>
          <p:cNvPr id="3" name="Subtitle 2">
            <a:extLst>
              <a:ext uri="{FF2B5EF4-FFF2-40B4-BE49-F238E27FC236}">
                <a16:creationId xmlns:a16="http://schemas.microsoft.com/office/drawing/2014/main" id="{75938FAF-7719-47FC-8186-0228E560FAB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83570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A827-3E8F-4022-863D-DFBB2577631A}"/>
              </a:ext>
            </a:extLst>
          </p:cNvPr>
          <p:cNvSpPr>
            <a:spLocks noGrp="1"/>
          </p:cNvSpPr>
          <p:nvPr>
            <p:ph type="title"/>
          </p:nvPr>
        </p:nvSpPr>
        <p:spPr>
          <a:xfrm>
            <a:off x="685801" y="1"/>
            <a:ext cx="10131425" cy="606490"/>
          </a:xfrm>
        </p:spPr>
        <p:txBody>
          <a:bodyPr>
            <a:normAutofit fontScale="90000"/>
          </a:bodyPr>
          <a:lstStyle/>
          <a:p>
            <a:r>
              <a:rPr lang="en-US" dirty="0"/>
              <a:t>A) His advent</a:t>
            </a:r>
          </a:p>
        </p:txBody>
      </p:sp>
      <p:sp>
        <p:nvSpPr>
          <p:cNvPr id="3" name="Content Placeholder 2">
            <a:extLst>
              <a:ext uri="{FF2B5EF4-FFF2-40B4-BE49-F238E27FC236}">
                <a16:creationId xmlns:a16="http://schemas.microsoft.com/office/drawing/2014/main" id="{23007895-A49F-4E04-9896-51B486D1C6AC}"/>
              </a:ext>
            </a:extLst>
          </p:cNvPr>
          <p:cNvSpPr>
            <a:spLocks noGrp="1"/>
          </p:cNvSpPr>
          <p:nvPr>
            <p:ph idx="1"/>
          </p:nvPr>
        </p:nvSpPr>
        <p:spPr>
          <a:xfrm>
            <a:off x="111967" y="737118"/>
            <a:ext cx="11952515" cy="6120881"/>
          </a:xfrm>
        </p:spPr>
        <p:txBody>
          <a:bodyPr>
            <a:normAutofit fontScale="92500" lnSpcReduction="20000"/>
          </a:bodyPr>
          <a:lstStyle/>
          <a:p>
            <a:r>
              <a:rPr lang="en-US" dirty="0"/>
              <a:t>Gen. 3:15: </a:t>
            </a:r>
            <a:r>
              <a:rPr lang="en-US" i="1" dirty="0"/>
              <a:t>I will put enmity between thee and the woman, and between thy seed and her seed; it shall bruise thy head, and thou shalt bruise his heel.</a:t>
            </a:r>
          </a:p>
          <a:p>
            <a:r>
              <a:rPr lang="en-US" dirty="0"/>
              <a:t>Deut. 18:15: </a:t>
            </a:r>
            <a:r>
              <a:rPr lang="en-US" i="1" dirty="0"/>
              <a:t>The </a:t>
            </a:r>
            <a:r>
              <a:rPr lang="en-US" i="1" cap="small" dirty="0"/>
              <a:t>Lord</a:t>
            </a:r>
            <a:r>
              <a:rPr lang="en-US" i="1" dirty="0"/>
              <a:t> thy God will raise up unto thee a Prophet from the midst of thee, of thy brethren, like unto me; unto Him ye shall hearken.</a:t>
            </a:r>
          </a:p>
          <a:p>
            <a:r>
              <a:rPr lang="en-US" dirty="0"/>
              <a:t>Ps. 89:20: </a:t>
            </a:r>
            <a:r>
              <a:rPr lang="en-US" i="1" dirty="0"/>
              <a:t>with my holy oil have I anointed Him.</a:t>
            </a:r>
          </a:p>
          <a:p>
            <a:r>
              <a:rPr lang="en-US" dirty="0"/>
              <a:t>Isaiah 9:6: </a:t>
            </a:r>
            <a:r>
              <a:rPr lang="en-US" i="1" dirty="0"/>
              <a:t>For unto us a child is born, unto us a son is given: and the government shall be upon his shoulder: and his name shall be called Wonderful, Counsellor, The mighty God, The everlasting Father, The Prince of Peace.</a:t>
            </a:r>
            <a:r>
              <a:rPr lang="en-US" dirty="0"/>
              <a:t>  </a:t>
            </a:r>
          </a:p>
          <a:p>
            <a:r>
              <a:rPr lang="en-US" dirty="0"/>
              <a:t>Isaiah 28:16: </a:t>
            </a:r>
            <a:r>
              <a:rPr lang="en-US" i="1" dirty="0"/>
              <a:t>Therefore thus saith the Lord GOD, Behold, I lay in Zion for a foundation a stone, a tried stone, a precious corner stone, a sure foundation: he that believeth shall not be shaken.</a:t>
            </a:r>
            <a:r>
              <a:rPr lang="en-US" dirty="0"/>
              <a:t>  </a:t>
            </a:r>
          </a:p>
          <a:p>
            <a:r>
              <a:rPr lang="en-US" dirty="0"/>
              <a:t>Isaiah 32:1: </a:t>
            </a:r>
            <a:r>
              <a:rPr lang="en-US" i="1" dirty="0"/>
              <a:t>Behold, a king shall reign in righteousness, and princes shall rule in judgment.</a:t>
            </a:r>
          </a:p>
          <a:p>
            <a:r>
              <a:rPr lang="en-US" dirty="0"/>
              <a:t>Isaiah 35:4: </a:t>
            </a:r>
            <a:r>
              <a:rPr lang="en-US" i="1" dirty="0"/>
              <a:t>Say to them that are of a fearful heart, Be strong, fear not: behold, your God will come with vengeance, even God with a recompence; He will come and save you.</a:t>
            </a:r>
            <a:r>
              <a:rPr lang="en-US" dirty="0"/>
              <a:t> </a:t>
            </a:r>
          </a:p>
          <a:p>
            <a:r>
              <a:rPr lang="en-US" dirty="0"/>
              <a:t>Isaiah 42:6: </a:t>
            </a:r>
            <a:r>
              <a:rPr lang="en-US" i="1" dirty="0"/>
              <a:t>I the </a:t>
            </a:r>
            <a:r>
              <a:rPr lang="en-US" i="1" cap="small" dirty="0"/>
              <a:t>Lord</a:t>
            </a:r>
            <a:r>
              <a:rPr lang="en-US" i="1" dirty="0"/>
              <a:t> have called thee in righteousness, and will hold thine hand, and will keep thee, and give thee for a covenant of the people, for a light of the Gentiles.</a:t>
            </a:r>
            <a:r>
              <a:rPr lang="en-US" dirty="0"/>
              <a:t> </a:t>
            </a:r>
          </a:p>
          <a:p>
            <a:r>
              <a:rPr lang="en-US" dirty="0"/>
              <a:t>Isaiah 49:1: </a:t>
            </a:r>
            <a:r>
              <a:rPr lang="en-US" i="1" dirty="0"/>
              <a:t>Listen, O isles, unto me; and hearken, ye people, from far; The </a:t>
            </a:r>
            <a:r>
              <a:rPr lang="en-US" i="1" cap="small" dirty="0" err="1"/>
              <a:t>Lord</a:t>
            </a:r>
            <a:r>
              <a:rPr lang="en-US" i="1" dirty="0" err="1"/>
              <a:t>hath</a:t>
            </a:r>
            <a:r>
              <a:rPr lang="en-US" i="1" dirty="0"/>
              <a:t> called me from the womb; from the bowels of my mother hath he made mention of my name.</a:t>
            </a:r>
          </a:p>
          <a:p>
            <a:r>
              <a:rPr lang="en-US" dirty="0"/>
              <a:t>Isaiah 55:4: </a:t>
            </a:r>
            <a:r>
              <a:rPr lang="en-US" i="1" dirty="0"/>
              <a:t>Behold, I have given him for a witness to the people, a leader and commander to the people.</a:t>
            </a:r>
          </a:p>
          <a:p>
            <a:endParaRPr lang="en-US" dirty="0"/>
          </a:p>
        </p:txBody>
      </p:sp>
    </p:spTree>
    <p:extLst>
      <p:ext uri="{BB962C8B-B14F-4D97-AF65-F5344CB8AC3E}">
        <p14:creationId xmlns:p14="http://schemas.microsoft.com/office/powerpoint/2010/main" val="941054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A827-3E8F-4022-863D-DFBB2577631A}"/>
              </a:ext>
            </a:extLst>
          </p:cNvPr>
          <p:cNvSpPr>
            <a:spLocks noGrp="1"/>
          </p:cNvSpPr>
          <p:nvPr>
            <p:ph type="title"/>
          </p:nvPr>
        </p:nvSpPr>
        <p:spPr>
          <a:xfrm>
            <a:off x="685801" y="0"/>
            <a:ext cx="10131425" cy="933061"/>
          </a:xfrm>
        </p:spPr>
        <p:txBody>
          <a:bodyPr/>
          <a:lstStyle/>
          <a:p>
            <a:r>
              <a:rPr lang="en-US" dirty="0"/>
              <a:t>A) His advent</a:t>
            </a:r>
          </a:p>
        </p:txBody>
      </p:sp>
      <p:sp>
        <p:nvSpPr>
          <p:cNvPr id="3" name="Content Placeholder 2">
            <a:extLst>
              <a:ext uri="{FF2B5EF4-FFF2-40B4-BE49-F238E27FC236}">
                <a16:creationId xmlns:a16="http://schemas.microsoft.com/office/drawing/2014/main" id="{23007895-A49F-4E04-9896-51B486D1C6AC}"/>
              </a:ext>
            </a:extLst>
          </p:cNvPr>
          <p:cNvSpPr>
            <a:spLocks noGrp="1"/>
          </p:cNvSpPr>
          <p:nvPr>
            <p:ph idx="1"/>
          </p:nvPr>
        </p:nvSpPr>
        <p:spPr>
          <a:xfrm>
            <a:off x="111967" y="1623527"/>
            <a:ext cx="11952515" cy="4338734"/>
          </a:xfrm>
        </p:spPr>
        <p:txBody>
          <a:bodyPr>
            <a:normAutofit fontScale="92500" lnSpcReduction="20000"/>
          </a:bodyPr>
          <a:lstStyle/>
          <a:p>
            <a:r>
              <a:rPr lang="en-US" dirty="0"/>
              <a:t>Ezekiel 34:24: </a:t>
            </a:r>
            <a:r>
              <a:rPr lang="en-US" i="1" dirty="0"/>
              <a:t>And I the </a:t>
            </a:r>
            <a:r>
              <a:rPr lang="en-US" i="1" cap="small" dirty="0"/>
              <a:t>Lord</a:t>
            </a:r>
            <a:r>
              <a:rPr lang="en-US" i="1" dirty="0"/>
              <a:t> will be their God, and my servant David a prince among them; I the </a:t>
            </a:r>
            <a:r>
              <a:rPr lang="en-US" i="1" cap="small" dirty="0"/>
              <a:t>Lord</a:t>
            </a:r>
            <a:r>
              <a:rPr lang="en-US" i="1" dirty="0"/>
              <a:t> have spoken it.</a:t>
            </a:r>
          </a:p>
          <a:p>
            <a:r>
              <a:rPr lang="en-US" dirty="0"/>
              <a:t>Daniel 2:44: </a:t>
            </a:r>
            <a:r>
              <a:rPr lang="en-US" i="1" dirty="0"/>
              <a:t>And in the days of these kings shall the God of heaven set up a kingdom, which shall never be destroyed: and the kingdom shall not be left to other people, but it shall break in pieces and consume all these kingdoms, and it shall stand for ever.</a:t>
            </a:r>
          </a:p>
          <a:p>
            <a:r>
              <a:rPr lang="en-US" dirty="0"/>
              <a:t>Micah 4:1-3: </a:t>
            </a:r>
            <a:r>
              <a:rPr lang="en-US" i="1" dirty="0"/>
              <a:t>But in the last days it shall come to pass, that the mountain of the house of the </a:t>
            </a:r>
            <a:r>
              <a:rPr lang="en-US" i="1" cap="small" dirty="0"/>
              <a:t>Lord</a:t>
            </a:r>
            <a:r>
              <a:rPr lang="en-US" i="1" dirty="0"/>
              <a:t> shall be established in the top of the mountains, and it shall be exalted above the hills; and people shall flow unto it.</a:t>
            </a:r>
            <a:r>
              <a:rPr lang="en-US" b="1" i="1" baseline="30000" dirty="0"/>
              <a:t> </a:t>
            </a:r>
            <a:r>
              <a:rPr lang="en-US" i="1" dirty="0"/>
              <a:t>And many nations shall come, and say, Come, and let us go up to the mountain of the </a:t>
            </a:r>
            <a:r>
              <a:rPr lang="en-US" i="1" cap="small" dirty="0"/>
              <a:t>Lord</a:t>
            </a:r>
            <a:r>
              <a:rPr lang="en-US" i="1" dirty="0"/>
              <a:t>, and to the house of the God of Jacob; and he will teach us of his ways, and we will walk in his paths: for the law shall go forth of Zion, and the word of the </a:t>
            </a:r>
            <a:r>
              <a:rPr lang="en-US" i="1" cap="small" dirty="0"/>
              <a:t>Lord</a:t>
            </a:r>
            <a:r>
              <a:rPr lang="en-US" i="1" dirty="0"/>
              <a:t> from Jerusalem. And he shall judge among many people, and rebuke strong nations afar off; and they shall beat their swords into plowshares, and their spears into pruninghooks: nation shall not lift up a sword against nation, neither shall they learn war any more.</a:t>
            </a:r>
            <a:endParaRPr lang="en-US" dirty="0"/>
          </a:p>
          <a:p>
            <a:r>
              <a:rPr lang="en-US" dirty="0"/>
              <a:t>Zechariah 3:8: </a:t>
            </a:r>
            <a:r>
              <a:rPr lang="en-US" i="1" dirty="0"/>
              <a:t>Hear now, O Joshua the high priest, thou, and thy fellows that sit before thee: for they are men wondered at: for, behold, I will bring forth my servant the BRANCH.</a:t>
            </a:r>
          </a:p>
        </p:txBody>
      </p:sp>
    </p:spTree>
    <p:extLst>
      <p:ext uri="{BB962C8B-B14F-4D97-AF65-F5344CB8AC3E}">
        <p14:creationId xmlns:p14="http://schemas.microsoft.com/office/powerpoint/2010/main" val="3000164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A827-3E8F-4022-863D-DFBB2577631A}"/>
              </a:ext>
            </a:extLst>
          </p:cNvPr>
          <p:cNvSpPr>
            <a:spLocks noGrp="1"/>
          </p:cNvSpPr>
          <p:nvPr>
            <p:ph type="title"/>
          </p:nvPr>
        </p:nvSpPr>
        <p:spPr/>
        <p:txBody>
          <a:bodyPr/>
          <a:lstStyle/>
          <a:p>
            <a:r>
              <a:rPr lang="en-US" dirty="0"/>
              <a:t>A) The time of His advent</a:t>
            </a:r>
          </a:p>
        </p:txBody>
      </p:sp>
      <p:sp>
        <p:nvSpPr>
          <p:cNvPr id="3" name="Content Placeholder 2">
            <a:extLst>
              <a:ext uri="{FF2B5EF4-FFF2-40B4-BE49-F238E27FC236}">
                <a16:creationId xmlns:a16="http://schemas.microsoft.com/office/drawing/2014/main" id="{23007895-A49F-4E04-9896-51B486D1C6AC}"/>
              </a:ext>
            </a:extLst>
          </p:cNvPr>
          <p:cNvSpPr>
            <a:spLocks noGrp="1"/>
          </p:cNvSpPr>
          <p:nvPr>
            <p:ph idx="1"/>
          </p:nvPr>
        </p:nvSpPr>
        <p:spPr/>
        <p:txBody>
          <a:bodyPr/>
          <a:lstStyle/>
          <a:p>
            <a:r>
              <a:rPr lang="en-US" dirty="0"/>
              <a:t>Gen. 49:10:</a:t>
            </a:r>
          </a:p>
          <a:p>
            <a:r>
              <a:rPr lang="en-US" dirty="0"/>
              <a:t>Numbers 24:17:</a:t>
            </a:r>
          </a:p>
          <a:p>
            <a:r>
              <a:rPr lang="en-US" dirty="0"/>
              <a:t>Dan. 9:24: </a:t>
            </a:r>
          </a:p>
          <a:p>
            <a:r>
              <a:rPr lang="en-US"/>
              <a:t>Malachi 3:1: </a:t>
            </a:r>
            <a:endParaRPr lang="en-US" dirty="0"/>
          </a:p>
        </p:txBody>
      </p:sp>
    </p:spTree>
    <p:extLst>
      <p:ext uri="{BB962C8B-B14F-4D97-AF65-F5344CB8AC3E}">
        <p14:creationId xmlns:p14="http://schemas.microsoft.com/office/powerpoint/2010/main" val="43509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2F5F-7BBF-45F5-A2D4-B9B82768E742}"/>
              </a:ext>
            </a:extLst>
          </p:cNvPr>
          <p:cNvSpPr>
            <a:spLocks noGrp="1"/>
          </p:cNvSpPr>
          <p:nvPr>
            <p:ph type="title"/>
          </p:nvPr>
        </p:nvSpPr>
        <p:spPr>
          <a:xfrm>
            <a:off x="680322" y="2403231"/>
            <a:ext cx="5192940" cy="2133600"/>
          </a:xfrm>
        </p:spPr>
        <p:txBody>
          <a:bodyPr vert="horz" lIns="91440" tIns="45720" rIns="91440" bIns="45720" rtlCol="0" anchor="b">
            <a:normAutofit/>
          </a:bodyPr>
          <a:lstStyle/>
          <a:p>
            <a:pPr algn="r"/>
            <a:r>
              <a:rPr lang="en-US" sz="5400" dirty="0"/>
              <a:t>Epicurus    	    (341-270 BC)</a:t>
            </a:r>
          </a:p>
        </p:txBody>
      </p:sp>
      <p:pic>
        <p:nvPicPr>
          <p:cNvPr id="4" name="Content Placeholder 3">
            <a:extLst>
              <a:ext uri="{FF2B5EF4-FFF2-40B4-BE49-F238E27FC236}">
                <a16:creationId xmlns:a16="http://schemas.microsoft.com/office/drawing/2014/main" id="{39665454-401F-4BDB-8A14-08A69D1A4A85}"/>
              </a:ext>
            </a:extLst>
          </p:cNvPr>
          <p:cNvPicPr>
            <a:picLocks noGrp="1" noChangeAspect="1"/>
          </p:cNvPicPr>
          <p:nvPr>
            <p:ph idx="1"/>
          </p:nvPr>
        </p:nvPicPr>
        <p:blipFill>
          <a:blip r:embed="rId2"/>
          <a:stretch>
            <a:fillRect/>
          </a:stretch>
        </p:blipFill>
        <p:spPr>
          <a:xfrm>
            <a:off x="7623110" y="27849"/>
            <a:ext cx="4568890" cy="6802301"/>
          </a:xfrm>
        </p:spPr>
      </p:pic>
    </p:spTree>
    <p:extLst>
      <p:ext uri="{BB962C8B-B14F-4D97-AF65-F5344CB8AC3E}">
        <p14:creationId xmlns:p14="http://schemas.microsoft.com/office/powerpoint/2010/main" val="1370145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A827-3E8F-4022-863D-DFBB2577631A}"/>
              </a:ext>
            </a:extLst>
          </p:cNvPr>
          <p:cNvSpPr>
            <a:spLocks noGrp="1"/>
          </p:cNvSpPr>
          <p:nvPr>
            <p:ph type="title"/>
          </p:nvPr>
        </p:nvSpPr>
        <p:spPr/>
        <p:txBody>
          <a:bodyPr/>
          <a:lstStyle/>
          <a:p>
            <a:r>
              <a:rPr lang="en-US" dirty="0"/>
              <a:t>A) His advent</a:t>
            </a:r>
          </a:p>
        </p:txBody>
      </p:sp>
      <p:sp>
        <p:nvSpPr>
          <p:cNvPr id="3" name="Content Placeholder 2">
            <a:extLst>
              <a:ext uri="{FF2B5EF4-FFF2-40B4-BE49-F238E27FC236}">
                <a16:creationId xmlns:a16="http://schemas.microsoft.com/office/drawing/2014/main" id="{23007895-A49F-4E04-9896-51B486D1C6AC}"/>
              </a:ext>
            </a:extLst>
          </p:cNvPr>
          <p:cNvSpPr>
            <a:spLocks noGrp="1"/>
          </p:cNvSpPr>
          <p:nvPr>
            <p:ph idx="1"/>
          </p:nvPr>
        </p:nvSpPr>
        <p:spPr/>
        <p:txBody>
          <a:bodyPr/>
          <a:lstStyle/>
          <a:p>
            <a:r>
              <a:rPr lang="en-US" dirty="0"/>
              <a:t>His divinity: Ps. 2:7, 11; 45:6-7 &amp; 11, 72:8, 89: 26-27, 102:24-27, 110:1; Isaiah 9:6, 25:9, 40:10; Jeremiah 23:6; Micah 5:2; Malachi 3:1 </a:t>
            </a:r>
          </a:p>
        </p:txBody>
      </p:sp>
    </p:spTree>
    <p:extLst>
      <p:ext uri="{BB962C8B-B14F-4D97-AF65-F5344CB8AC3E}">
        <p14:creationId xmlns:p14="http://schemas.microsoft.com/office/powerpoint/2010/main" val="3271257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A827-3E8F-4022-863D-DFBB2577631A}"/>
              </a:ext>
            </a:extLst>
          </p:cNvPr>
          <p:cNvSpPr>
            <a:spLocks noGrp="1"/>
          </p:cNvSpPr>
          <p:nvPr>
            <p:ph type="title"/>
          </p:nvPr>
        </p:nvSpPr>
        <p:spPr/>
        <p:txBody>
          <a:bodyPr/>
          <a:lstStyle/>
          <a:p>
            <a:r>
              <a:rPr lang="en-US" dirty="0"/>
              <a:t>A) His advent</a:t>
            </a:r>
          </a:p>
        </p:txBody>
      </p:sp>
      <p:sp>
        <p:nvSpPr>
          <p:cNvPr id="3" name="Content Placeholder 2">
            <a:extLst>
              <a:ext uri="{FF2B5EF4-FFF2-40B4-BE49-F238E27FC236}">
                <a16:creationId xmlns:a16="http://schemas.microsoft.com/office/drawing/2014/main" id="{23007895-A49F-4E04-9896-51B486D1C6AC}"/>
              </a:ext>
            </a:extLst>
          </p:cNvPr>
          <p:cNvSpPr>
            <a:spLocks noGrp="1"/>
          </p:cNvSpPr>
          <p:nvPr>
            <p:ph idx="1"/>
          </p:nvPr>
        </p:nvSpPr>
        <p:spPr/>
        <p:txBody>
          <a:bodyPr/>
          <a:lstStyle/>
          <a:p>
            <a:r>
              <a:rPr lang="en-US" dirty="0"/>
              <a:t>His human generation: Gen 12:3, 18:18, 21:12, 22:18, 26:4, 28:14, 49:10; 2 Sam. 7:14; Ps. 18:4-6 &amp; 50, 22:22-23, 29: 36; 89:4; 132:11; Isaiah 11:1; Jeremiah 23:5, 33: 15.</a:t>
            </a:r>
          </a:p>
        </p:txBody>
      </p:sp>
    </p:spTree>
    <p:extLst>
      <p:ext uri="{BB962C8B-B14F-4D97-AF65-F5344CB8AC3E}">
        <p14:creationId xmlns:p14="http://schemas.microsoft.com/office/powerpoint/2010/main" val="2903109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p:txBody>
          <a:bodyPr/>
          <a:lstStyle/>
          <a:p>
            <a:r>
              <a:rPr lang="en-US" dirty="0"/>
              <a:t>B. His forerunner</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p:txBody>
          <a:bodyPr/>
          <a:lstStyle/>
          <a:p>
            <a:r>
              <a:rPr lang="en-US" dirty="0"/>
              <a:t>Isaiah 40:3; Malachi 3:1, 4:5</a:t>
            </a:r>
          </a:p>
        </p:txBody>
      </p:sp>
    </p:spTree>
    <p:extLst>
      <p:ext uri="{BB962C8B-B14F-4D97-AF65-F5344CB8AC3E}">
        <p14:creationId xmlns:p14="http://schemas.microsoft.com/office/powerpoint/2010/main" val="4074822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p:txBody>
          <a:bodyPr/>
          <a:lstStyle/>
          <a:p>
            <a:r>
              <a:rPr lang="en-US" dirty="0"/>
              <a:t>C.  His Nativity and Early years</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p:txBody>
          <a:bodyPr/>
          <a:lstStyle/>
          <a:p>
            <a:r>
              <a:rPr lang="en-US" dirty="0"/>
              <a:t>The fact: Genesis 3:15; Isaiah 7:14; Jeremiah 31:22</a:t>
            </a:r>
          </a:p>
        </p:txBody>
      </p:sp>
    </p:spTree>
    <p:extLst>
      <p:ext uri="{BB962C8B-B14F-4D97-AF65-F5344CB8AC3E}">
        <p14:creationId xmlns:p14="http://schemas.microsoft.com/office/powerpoint/2010/main" val="4119109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p:txBody>
          <a:bodyPr/>
          <a:lstStyle/>
          <a:p>
            <a:r>
              <a:rPr lang="en-US" dirty="0"/>
              <a:t>C.  His Nativity and Early years</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p:txBody>
          <a:bodyPr/>
          <a:lstStyle/>
          <a:p>
            <a:r>
              <a:rPr lang="en-US" dirty="0"/>
              <a:t>That His Birth will be heralded by a Star: Numbers 24:17, 19 </a:t>
            </a:r>
          </a:p>
          <a:p>
            <a:r>
              <a:rPr lang="en-US" dirty="0"/>
              <a:t>That He will be born in Bethlehem Micah 5:2</a:t>
            </a:r>
          </a:p>
        </p:txBody>
      </p:sp>
    </p:spTree>
    <p:extLst>
      <p:ext uri="{BB962C8B-B14F-4D97-AF65-F5344CB8AC3E}">
        <p14:creationId xmlns:p14="http://schemas.microsoft.com/office/powerpoint/2010/main" val="4023848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p:txBody>
          <a:bodyPr/>
          <a:lstStyle/>
          <a:p>
            <a:r>
              <a:rPr lang="en-US" dirty="0"/>
              <a:t>C.  His Nativity and Early years</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p:txBody>
          <a:bodyPr/>
          <a:lstStyle/>
          <a:p>
            <a:r>
              <a:rPr lang="en-US" dirty="0"/>
              <a:t>That He will be adored by Magi: Psalm 72:10 &amp; 15; Isaiah 60: 3 &amp; 6</a:t>
            </a:r>
          </a:p>
        </p:txBody>
      </p:sp>
    </p:spTree>
    <p:extLst>
      <p:ext uri="{BB962C8B-B14F-4D97-AF65-F5344CB8AC3E}">
        <p14:creationId xmlns:p14="http://schemas.microsoft.com/office/powerpoint/2010/main" val="1771394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p:txBody>
          <a:bodyPr/>
          <a:lstStyle/>
          <a:p>
            <a:r>
              <a:rPr lang="en-US" dirty="0"/>
              <a:t>C.  His Nativity and Early years</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p:txBody>
          <a:bodyPr/>
          <a:lstStyle/>
          <a:p>
            <a:r>
              <a:rPr lang="en-US" dirty="0"/>
              <a:t>That He will descend into Egypt and return to Israel: Hosea 11:1</a:t>
            </a:r>
          </a:p>
        </p:txBody>
      </p:sp>
    </p:spTree>
    <p:extLst>
      <p:ext uri="{BB962C8B-B14F-4D97-AF65-F5344CB8AC3E}">
        <p14:creationId xmlns:p14="http://schemas.microsoft.com/office/powerpoint/2010/main" val="1052149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p:txBody>
          <a:bodyPr/>
          <a:lstStyle/>
          <a:p>
            <a:r>
              <a:rPr lang="en-US" dirty="0"/>
              <a:t>C.  His Nativity and Early years</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p:txBody>
          <a:bodyPr/>
          <a:lstStyle/>
          <a:p>
            <a:r>
              <a:rPr lang="en-US" dirty="0"/>
              <a:t>That Innocent Children will then be massacred: Jeremiah 31:15 </a:t>
            </a:r>
          </a:p>
        </p:txBody>
      </p:sp>
    </p:spTree>
    <p:extLst>
      <p:ext uri="{BB962C8B-B14F-4D97-AF65-F5344CB8AC3E}">
        <p14:creationId xmlns:p14="http://schemas.microsoft.com/office/powerpoint/2010/main" val="94907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p:txBody>
          <a:bodyPr/>
          <a:lstStyle/>
          <a:p>
            <a:r>
              <a:rPr lang="en-US" dirty="0"/>
              <a:t>d.  His Mission and office</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p:txBody>
          <a:bodyPr/>
          <a:lstStyle/>
          <a:p>
            <a:r>
              <a:rPr lang="en-US" dirty="0"/>
              <a:t>His Mission of Salvation: Genesis 12:3; 49:10; Numbers 24:19; Deuteronomy 18:18-19; Psalm 21:1; Isaiah 59:20; Jeremiah 33:16</a:t>
            </a:r>
          </a:p>
        </p:txBody>
      </p:sp>
    </p:spTree>
    <p:extLst>
      <p:ext uri="{BB962C8B-B14F-4D97-AF65-F5344CB8AC3E}">
        <p14:creationId xmlns:p14="http://schemas.microsoft.com/office/powerpoint/2010/main" val="4179817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p:txBody>
          <a:bodyPr/>
          <a:lstStyle/>
          <a:p>
            <a:r>
              <a:rPr lang="en-US" dirty="0"/>
              <a:t>d.  His Mission and office</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p:txBody>
          <a:bodyPr/>
          <a:lstStyle/>
          <a:p>
            <a:r>
              <a:rPr lang="en-US" dirty="0"/>
              <a:t>He will be a Priest like Melchizedek who sanctified Bread and Wine (Genesis 14:18-20): Psalm 110:4</a:t>
            </a:r>
          </a:p>
        </p:txBody>
      </p:sp>
    </p:spTree>
    <p:extLst>
      <p:ext uri="{BB962C8B-B14F-4D97-AF65-F5344CB8AC3E}">
        <p14:creationId xmlns:p14="http://schemas.microsoft.com/office/powerpoint/2010/main" val="3339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23" name="Content Placeholder 4">
            <a:extLst>
              <a:ext uri="{FF2B5EF4-FFF2-40B4-BE49-F238E27FC236}">
                <a16:creationId xmlns:a16="http://schemas.microsoft.com/office/drawing/2014/main" id="{C9620E93-B978-4F45-A47B-D1F05AFAF6D8}"/>
              </a:ext>
            </a:extLst>
          </p:cNvPr>
          <p:cNvPicPr>
            <a:picLocks noChangeAspect="1"/>
          </p:cNvPicPr>
          <p:nvPr/>
        </p:nvPicPr>
        <p:blipFill rotWithShape="1">
          <a:blip r:embed="rId2">
            <a:alphaModFix amt="15000"/>
            <a:grayscl/>
          </a:blip>
          <a:srcRect t="28547" r="9091" b="10028"/>
          <a:stretch/>
        </p:blipFill>
        <p:spPr>
          <a:xfrm>
            <a:off x="-3177" y="0"/>
            <a:ext cx="12192000" cy="6858001"/>
          </a:xfrm>
          <a:prstGeom prst="rect">
            <a:avLst/>
          </a:prstGeom>
        </p:spPr>
      </p:pic>
      <p:sp>
        <p:nvSpPr>
          <p:cNvPr id="2" name="Title 1">
            <a:extLst>
              <a:ext uri="{FF2B5EF4-FFF2-40B4-BE49-F238E27FC236}">
                <a16:creationId xmlns:a16="http://schemas.microsoft.com/office/drawing/2014/main" id="{5B1ED515-2CB6-45AB-AC26-FDAD43FC4E0F}"/>
              </a:ext>
            </a:extLst>
          </p:cNvPr>
          <p:cNvSpPr>
            <a:spLocks noGrp="1"/>
          </p:cNvSpPr>
          <p:nvPr>
            <p:ph type="title"/>
          </p:nvPr>
        </p:nvSpPr>
        <p:spPr/>
        <p:txBody>
          <a:bodyPr>
            <a:normAutofit/>
          </a:bodyPr>
          <a:lstStyle/>
          <a:p>
            <a:pPr algn="ctr"/>
            <a:r>
              <a:rPr lang="en-US" dirty="0"/>
              <a:t>Pythagoras (6</a:t>
            </a:r>
            <a:r>
              <a:rPr lang="en-US" baseline="30000" dirty="0"/>
              <a:t>th</a:t>
            </a:r>
            <a:r>
              <a:rPr lang="en-US" dirty="0"/>
              <a:t> century BC)</a:t>
            </a:r>
          </a:p>
        </p:txBody>
      </p:sp>
      <p:pic>
        <p:nvPicPr>
          <p:cNvPr id="6" name="Content Placeholder 5">
            <a:extLst>
              <a:ext uri="{FF2B5EF4-FFF2-40B4-BE49-F238E27FC236}">
                <a16:creationId xmlns:a16="http://schemas.microsoft.com/office/drawing/2014/main" id="{B7A6B164-7DF3-4A5E-8EDC-6DFA4C47403B}"/>
              </a:ext>
            </a:extLst>
          </p:cNvPr>
          <p:cNvPicPr>
            <a:picLocks noGrp="1" noChangeAspect="1"/>
          </p:cNvPicPr>
          <p:nvPr>
            <p:ph idx="1"/>
          </p:nvPr>
        </p:nvPicPr>
        <p:blipFill>
          <a:blip r:embed="rId2"/>
          <a:stretch>
            <a:fillRect/>
          </a:stretch>
        </p:blipFill>
        <p:spPr>
          <a:xfrm>
            <a:off x="0" y="1977794"/>
            <a:ext cx="5856247" cy="4880206"/>
          </a:xfrm>
        </p:spPr>
      </p:pic>
    </p:spTree>
    <p:extLst>
      <p:ext uri="{BB962C8B-B14F-4D97-AF65-F5344CB8AC3E}">
        <p14:creationId xmlns:p14="http://schemas.microsoft.com/office/powerpoint/2010/main" val="2078368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d.  His Mission and office</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a prophet like Moses: Deuteronomy 18:15</a:t>
            </a:r>
          </a:p>
        </p:txBody>
      </p:sp>
    </p:spTree>
    <p:extLst>
      <p:ext uri="{BB962C8B-B14F-4D97-AF65-F5344CB8AC3E}">
        <p14:creationId xmlns:p14="http://schemas.microsoft.com/office/powerpoint/2010/main" val="1304164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d.  His Mission and office</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the gentiles will convert and worship the God of Israel: Isaiah 11:10, 42:1, 45:23, 49:6; Hosea 1:10, 2:23; Joel 2:32; Deuteronomy 32:43; Psalms 18:49, 19:4, 117:1; Malachi 1:11.</a:t>
            </a:r>
          </a:p>
        </p:txBody>
      </p:sp>
    </p:spTree>
    <p:extLst>
      <p:ext uri="{BB962C8B-B14F-4D97-AF65-F5344CB8AC3E}">
        <p14:creationId xmlns:p14="http://schemas.microsoft.com/office/powerpoint/2010/main" val="3952926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d.  His Mission and office</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His ministry will be in Galilee: Isaiah 9: 1, 2</a:t>
            </a:r>
          </a:p>
        </p:txBody>
      </p:sp>
    </p:spTree>
    <p:extLst>
      <p:ext uri="{BB962C8B-B14F-4D97-AF65-F5344CB8AC3E}">
        <p14:creationId xmlns:p14="http://schemas.microsoft.com/office/powerpoint/2010/main" val="4283760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d.  His Mission and office</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perform miracles: Isaiah 35:5-6, 42:7; 53:4; </a:t>
            </a:r>
          </a:p>
        </p:txBody>
      </p:sp>
    </p:spTree>
    <p:extLst>
      <p:ext uri="{BB962C8B-B14F-4D97-AF65-F5344CB8AC3E}">
        <p14:creationId xmlns:p14="http://schemas.microsoft.com/office/powerpoint/2010/main" val="3555609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d.  His Mission and office</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God’s anointed: Psalm 45:7; Isaiah 11:2, 42:1, 53:9, 61:1-2</a:t>
            </a:r>
          </a:p>
        </p:txBody>
      </p:sp>
    </p:spTree>
    <p:extLst>
      <p:ext uri="{BB962C8B-B14F-4D97-AF65-F5344CB8AC3E}">
        <p14:creationId xmlns:p14="http://schemas.microsoft.com/office/powerpoint/2010/main" val="1331489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d.  His Mission and office</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preach: Psalm 2:7, 78:2; Isaiah 2:3, 61:1; Micah 4:2</a:t>
            </a:r>
          </a:p>
        </p:txBody>
      </p:sp>
    </p:spTree>
    <p:extLst>
      <p:ext uri="{BB962C8B-B14F-4D97-AF65-F5344CB8AC3E}">
        <p14:creationId xmlns:p14="http://schemas.microsoft.com/office/powerpoint/2010/main" val="3476933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d.  His Mission and office</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purify the Temple in Jerusalem: Psalm 69:9</a:t>
            </a:r>
          </a:p>
        </p:txBody>
      </p:sp>
    </p:spTree>
    <p:extLst>
      <p:ext uri="{BB962C8B-B14F-4D97-AF65-F5344CB8AC3E}">
        <p14:creationId xmlns:p14="http://schemas.microsoft.com/office/powerpoint/2010/main" val="1602210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rejected by both Jews and Gentiles: Psalms 2:1, 22:12, 41:5, 56:5, 69:8, 118:22-23; Isaiah 6:9-10, 8:14; 29:13, 53:1, 65:2.</a:t>
            </a:r>
          </a:p>
        </p:txBody>
      </p:sp>
    </p:spTree>
    <p:extLst>
      <p:ext uri="{BB962C8B-B14F-4D97-AF65-F5344CB8AC3E}">
        <p14:creationId xmlns:p14="http://schemas.microsoft.com/office/powerpoint/2010/main" val="3965763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persecuted: Psalms 22:6; 35:7, 12; 56:5, 71:10, 109:2; Isaiah 49:7; 53:3.</a:t>
            </a:r>
          </a:p>
        </p:txBody>
      </p:sp>
    </p:spTree>
    <p:extLst>
      <p:ext uri="{BB962C8B-B14F-4D97-AF65-F5344CB8AC3E}">
        <p14:creationId xmlns:p14="http://schemas.microsoft.com/office/powerpoint/2010/main" val="3517969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persecuted: Psalms 22:6; 35:7, 12; 56:5, 71:10, 109:2; Isaiah 49:7; 53:3.</a:t>
            </a:r>
          </a:p>
        </p:txBody>
      </p:sp>
    </p:spTree>
    <p:extLst>
      <p:ext uri="{BB962C8B-B14F-4D97-AF65-F5344CB8AC3E}">
        <p14:creationId xmlns:p14="http://schemas.microsoft.com/office/powerpoint/2010/main" val="164770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alphaModFix amt="15000"/>
            <a:grayscl/>
            <a:extLst/>
          </a:blip>
          <a:srcRect l="2624" t="29430" r="1" b="24835"/>
          <a:stretch/>
        </p:blipFill>
        <p:spPr>
          <a:xfrm>
            <a:off x="-3177" y="27373"/>
            <a:ext cx="12192000" cy="6858001"/>
          </a:xfrm>
          <a:prstGeom prst="rect">
            <a:avLst/>
          </a:prstGeom>
        </p:spPr>
      </p:pic>
      <p:sp>
        <p:nvSpPr>
          <p:cNvPr id="2" name="Title 1">
            <a:extLst>
              <a:ext uri="{FF2B5EF4-FFF2-40B4-BE49-F238E27FC236}">
                <a16:creationId xmlns:a16="http://schemas.microsoft.com/office/drawing/2014/main" id="{902D8C1A-4A9D-4D8B-86A8-ECC40C287F2E}"/>
              </a:ext>
            </a:extLst>
          </p:cNvPr>
          <p:cNvSpPr>
            <a:spLocks noGrp="1"/>
          </p:cNvSpPr>
          <p:nvPr>
            <p:ph type="title"/>
          </p:nvPr>
        </p:nvSpPr>
        <p:spPr/>
        <p:txBody>
          <a:bodyPr>
            <a:normAutofit/>
          </a:bodyPr>
          <a:lstStyle/>
          <a:p>
            <a:r>
              <a:rPr lang="en-US" dirty="0"/>
              <a:t>			Plato (427-347 BC)</a:t>
            </a:r>
          </a:p>
        </p:txBody>
      </p:sp>
      <p:pic>
        <p:nvPicPr>
          <p:cNvPr id="11" name="Content Placeholder 4">
            <a:extLst>
              <a:ext uri="{FF2B5EF4-FFF2-40B4-BE49-F238E27FC236}">
                <a16:creationId xmlns:a16="http://schemas.microsoft.com/office/drawing/2014/main" id="{F72EAB9D-918E-4F37-B36F-978B63C960DE}"/>
              </a:ext>
            </a:extLst>
          </p:cNvPr>
          <p:cNvPicPr>
            <a:picLocks noGrp="1" noChangeAspect="1"/>
          </p:cNvPicPr>
          <p:nvPr>
            <p:ph idx="1"/>
          </p:nvPr>
        </p:nvPicPr>
        <p:blipFill rotWithShape="1">
          <a:blip r:embed="rId2"/>
          <a:srcRect t="11966" r="2" b="12218"/>
          <a:stretch/>
        </p:blipFill>
        <p:spPr>
          <a:xfrm>
            <a:off x="-1" y="1970239"/>
            <a:ext cx="5408581" cy="4860388"/>
          </a:xfrm>
          <a:prstGeom prst="rect">
            <a:avLst/>
          </a:prstGeom>
        </p:spPr>
      </p:pic>
    </p:spTree>
    <p:extLst>
      <p:ext uri="{BB962C8B-B14F-4D97-AF65-F5344CB8AC3E}">
        <p14:creationId xmlns:p14="http://schemas.microsoft.com/office/powerpoint/2010/main" val="2659553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first enter triumphantly into Jerusalem riding on a donkey: Psalms 8:2, 118:25-26; Zechariah 9:9</a:t>
            </a:r>
          </a:p>
        </p:txBody>
      </p:sp>
    </p:spTree>
    <p:extLst>
      <p:ext uri="{BB962C8B-B14F-4D97-AF65-F5344CB8AC3E}">
        <p14:creationId xmlns:p14="http://schemas.microsoft.com/office/powerpoint/2010/main" val="256067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betrayed for thirty pieces of silver: Zechariah 13:6</a:t>
            </a:r>
          </a:p>
        </p:txBody>
      </p:sp>
    </p:spTree>
    <p:extLst>
      <p:ext uri="{BB962C8B-B14F-4D97-AF65-F5344CB8AC3E}">
        <p14:creationId xmlns:p14="http://schemas.microsoft.com/office/powerpoint/2010/main" val="3769062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1847461"/>
            <a:ext cx="10131425" cy="4571999"/>
          </a:xfrm>
        </p:spPr>
        <p:txBody>
          <a:bodyPr>
            <a:normAutofit/>
          </a:bodyPr>
          <a:lstStyle/>
          <a:p>
            <a:r>
              <a:rPr lang="en-US" dirty="0"/>
              <a:t>That his betrayer will die miserably</a:t>
            </a:r>
          </a:p>
          <a:p>
            <a:r>
              <a:rPr lang="en-US" dirty="0"/>
              <a:t> Psalms 55:15, 23 </a:t>
            </a:r>
          </a:p>
          <a:p>
            <a:pPr marL="457200" lvl="1" indent="0">
              <a:buNone/>
            </a:pPr>
            <a:r>
              <a:rPr lang="en-US" i="1" dirty="0"/>
              <a:t>Let death seize upon him, and let him go down quick into hell.</a:t>
            </a:r>
          </a:p>
          <a:p>
            <a:pPr marL="457200" lvl="1" indent="0">
              <a:buNone/>
            </a:pPr>
            <a:r>
              <a:rPr lang="en-US" i="1" dirty="0"/>
              <a:t>But thou, O God, shalt bring them down into the pit of destruction: bloody and deceitful men shall not live out half their days; but I will trust in thee.</a:t>
            </a:r>
          </a:p>
          <a:p>
            <a:pPr marL="457200" lvl="1" indent="0">
              <a:buNone/>
            </a:pPr>
            <a:endParaRPr lang="en-US" i="1" dirty="0"/>
          </a:p>
          <a:p>
            <a:r>
              <a:rPr lang="en-US" i="1" dirty="0"/>
              <a:t>1</a:t>
            </a:r>
            <a:r>
              <a:rPr lang="en-US" dirty="0"/>
              <a:t>09:17-19</a:t>
            </a:r>
          </a:p>
          <a:p>
            <a:pPr marL="0" indent="0">
              <a:buNone/>
            </a:pPr>
            <a:r>
              <a:rPr lang="en-US" dirty="0"/>
              <a:t>	</a:t>
            </a:r>
            <a:r>
              <a:rPr lang="en-US" i="1" dirty="0"/>
              <a:t>As he loved cursing, so let it come unto him: as he delighted not in blessing, so let it be far from 	him. </a:t>
            </a:r>
            <a:r>
              <a:rPr lang="en-US" b="1" i="1" baseline="30000" dirty="0"/>
              <a:t> </a:t>
            </a:r>
            <a:r>
              <a:rPr lang="en-US" i="1" dirty="0"/>
              <a:t>As he clothed himself with cursing like as with his garment, so let it come into his bowels like 	water, and like oil into his bones. Let it be unto him as the garment which </a:t>
            </a:r>
            <a:r>
              <a:rPr lang="en-US" i="1" dirty="0" err="1"/>
              <a:t>covereth</a:t>
            </a:r>
            <a:r>
              <a:rPr lang="en-US" i="1" dirty="0"/>
              <a:t> him, and for a 	girdle wherewith he is girded continually.</a:t>
            </a:r>
          </a:p>
          <a:p>
            <a:pPr marL="457200" lvl="1" indent="0">
              <a:buNone/>
            </a:pPr>
            <a:endParaRPr lang="en-US" dirty="0"/>
          </a:p>
        </p:txBody>
      </p:sp>
    </p:spTree>
    <p:extLst>
      <p:ext uri="{BB962C8B-B14F-4D97-AF65-F5344CB8AC3E}">
        <p14:creationId xmlns:p14="http://schemas.microsoft.com/office/powerpoint/2010/main" val="1451068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the money gained by His betrayal will be used to purchase a Potter’s Field: Zechariah 11:13</a:t>
            </a:r>
          </a:p>
        </p:txBody>
      </p:sp>
    </p:spTree>
    <p:extLst>
      <p:ext uri="{BB962C8B-B14F-4D97-AF65-F5344CB8AC3E}">
        <p14:creationId xmlns:p14="http://schemas.microsoft.com/office/powerpoint/2010/main" val="4226368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falsely accused: Psalms 2:1-2, 27:12; 35:11; 109:2</a:t>
            </a:r>
          </a:p>
        </p:txBody>
      </p:sp>
    </p:spTree>
    <p:extLst>
      <p:ext uri="{BB962C8B-B14F-4D97-AF65-F5344CB8AC3E}">
        <p14:creationId xmlns:p14="http://schemas.microsoft.com/office/powerpoint/2010/main" val="2263821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silent in the face of accusations: Psalm 38:13; Isaiah 53:7</a:t>
            </a:r>
          </a:p>
        </p:txBody>
      </p:sp>
    </p:spTree>
    <p:extLst>
      <p:ext uri="{BB962C8B-B14F-4D97-AF65-F5344CB8AC3E}">
        <p14:creationId xmlns:p14="http://schemas.microsoft.com/office/powerpoint/2010/main" val="518439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mocked: Psalms 22:7-8 &amp; 16, 109:25</a:t>
            </a:r>
          </a:p>
        </p:txBody>
      </p:sp>
    </p:spTree>
    <p:extLst>
      <p:ext uri="{BB962C8B-B14F-4D97-AF65-F5344CB8AC3E}">
        <p14:creationId xmlns:p14="http://schemas.microsoft.com/office/powerpoint/2010/main" val="2654050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4342709"/>
          </a:xfrm>
        </p:spPr>
        <p:txBody>
          <a:bodyPr/>
          <a:lstStyle/>
          <a:p>
            <a:r>
              <a:rPr lang="en-US" dirty="0"/>
              <a:t>That He will be insulted, buffeted, spat upon, and scourged</a:t>
            </a:r>
          </a:p>
          <a:p>
            <a:r>
              <a:rPr lang="en-US" dirty="0"/>
              <a:t>Psalm 35:15 &amp; 21</a:t>
            </a:r>
          </a:p>
          <a:p>
            <a:pPr marL="0" indent="0">
              <a:buNone/>
            </a:pPr>
            <a:r>
              <a:rPr lang="en-US" i="1" dirty="0"/>
              <a:t>	 But in mine adversity they rejoiced, and gathered themselves together: yea, the </a:t>
            </a:r>
            <a:r>
              <a:rPr lang="en-US" i="1" dirty="0" err="1"/>
              <a:t>abjects</a:t>
            </a:r>
            <a:r>
              <a:rPr lang="en-US" i="1" dirty="0"/>
              <a:t> gathered 	themselves together against me, and I knew it not; they did tear me, and ceased not:</a:t>
            </a:r>
          </a:p>
          <a:p>
            <a:pPr marL="0" indent="0">
              <a:buNone/>
            </a:pPr>
            <a:r>
              <a:rPr lang="en-US" i="1" dirty="0"/>
              <a:t>	 Yea, they opened their mouth wide against me, and said, Aha, aha, our eye hath seen it.</a:t>
            </a:r>
          </a:p>
          <a:p>
            <a:r>
              <a:rPr lang="en-US" dirty="0"/>
              <a:t> Isaiah 50:6</a:t>
            </a:r>
          </a:p>
          <a:p>
            <a:pPr marL="457200" lvl="1" indent="0">
              <a:buNone/>
            </a:pPr>
            <a:r>
              <a:rPr lang="en-US" sz="1800" dirty="0"/>
              <a:t>I gave my back to the </a:t>
            </a:r>
            <a:r>
              <a:rPr lang="en-US" sz="1800" dirty="0" err="1"/>
              <a:t>smiters</a:t>
            </a:r>
            <a:r>
              <a:rPr lang="en-US" sz="1800" dirty="0"/>
              <a:t>, and my cheeks to them that plucked off the hair: I hid not my face from shame and spitting.</a:t>
            </a:r>
          </a:p>
        </p:txBody>
      </p:sp>
    </p:spTree>
    <p:extLst>
      <p:ext uri="{BB962C8B-B14F-4D97-AF65-F5344CB8AC3E}">
        <p14:creationId xmlns:p14="http://schemas.microsoft.com/office/powerpoint/2010/main" val="3416968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patiently endure suffering</a:t>
            </a:r>
          </a:p>
          <a:p>
            <a:r>
              <a:rPr lang="en-US" dirty="0"/>
              <a:t> Isaiah 53:7-9</a:t>
            </a:r>
          </a:p>
          <a:p>
            <a:pPr marL="0" indent="0">
              <a:buNone/>
            </a:pPr>
            <a:r>
              <a:rPr lang="en-US" dirty="0"/>
              <a:t>	</a:t>
            </a:r>
            <a:r>
              <a:rPr lang="en-US" i="1" dirty="0"/>
              <a:t>He was oppressed, and He was afflicted, yet He opened not his mouth: He is brought as a lamb to the 	slaughter, and as a sheep before her shearers is dumb, so He </a:t>
            </a:r>
            <a:r>
              <a:rPr lang="en-US" i="1" dirty="0" err="1"/>
              <a:t>openeth</a:t>
            </a:r>
            <a:r>
              <a:rPr lang="en-US" i="1" dirty="0"/>
              <a:t> not his mouth.</a:t>
            </a:r>
            <a:r>
              <a:rPr lang="en-US" b="1" i="1" baseline="30000" dirty="0"/>
              <a:t> </a:t>
            </a:r>
            <a:r>
              <a:rPr lang="en-US" i="1" dirty="0"/>
              <a:t>He was taken 	from prison and from judgment: and who shall declare his generation? for He was cut off out of the 	land of the living: for the transgression of my people was He stricken. And He made his grave with the 	wicked, and with the rich in his death; because He had done no violence, neither was any deceit in His 	mouth.</a:t>
            </a:r>
          </a:p>
          <a:p>
            <a:pPr marL="457200" lvl="1" indent="0">
              <a:buNone/>
            </a:pPr>
            <a:endParaRPr lang="en-US" dirty="0"/>
          </a:p>
        </p:txBody>
      </p:sp>
    </p:spTree>
    <p:extLst>
      <p:ext uri="{BB962C8B-B14F-4D97-AF65-F5344CB8AC3E}">
        <p14:creationId xmlns:p14="http://schemas.microsoft.com/office/powerpoint/2010/main" val="715810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crucified:</a:t>
            </a:r>
          </a:p>
          <a:p>
            <a:r>
              <a:rPr lang="en-US" dirty="0"/>
              <a:t> Psalm 22:14, 17</a:t>
            </a:r>
          </a:p>
          <a:p>
            <a:pPr marL="457200" lvl="1" indent="0">
              <a:buNone/>
            </a:pPr>
            <a:r>
              <a:rPr lang="en-US" sz="1800" i="1" dirty="0"/>
              <a:t>I am poured out like water, and all my bones are out of joint: my heart is like wax; it is melted in the midst of my bowels.</a:t>
            </a:r>
          </a:p>
          <a:p>
            <a:pPr marL="457200" lvl="1" indent="0">
              <a:buNone/>
            </a:pPr>
            <a:r>
              <a:rPr lang="en-US" sz="1800" i="1" dirty="0"/>
              <a:t>I can count all my bones: they look and stare upon me.</a:t>
            </a:r>
          </a:p>
          <a:p>
            <a:pPr marL="457200" lvl="1" indent="0">
              <a:buNone/>
            </a:pPr>
            <a:endParaRPr lang="en-US" dirty="0"/>
          </a:p>
        </p:txBody>
      </p:sp>
    </p:spTree>
    <p:extLst>
      <p:ext uri="{BB962C8B-B14F-4D97-AF65-F5344CB8AC3E}">
        <p14:creationId xmlns:p14="http://schemas.microsoft.com/office/powerpoint/2010/main" val="141525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6EE628A-F30D-4AB7-B0D7-FD8905A7DA10}"/>
              </a:ext>
            </a:extLst>
          </p:cNvPr>
          <p:cNvPicPr>
            <a:picLocks noChangeAspect="1"/>
          </p:cNvPicPr>
          <p:nvPr/>
        </p:nvPicPr>
        <p:blipFill rotWithShape="1">
          <a:blip r:embed="rId3"/>
          <a:srcRect l="15534" r="79" b="-1"/>
          <a:stretch/>
        </p:blipFill>
        <p:spPr>
          <a:xfrm>
            <a:off x="6215462" y="0"/>
            <a:ext cx="5441517" cy="7868406"/>
          </a:xfrm>
          <a:prstGeom prst="rect">
            <a:avLst/>
          </a:prstGeom>
        </p:spPr>
      </p:pic>
      <p:sp>
        <p:nvSpPr>
          <p:cNvPr id="14" name="Rectangle 13">
            <a:extLst>
              <a:ext uri="{FF2B5EF4-FFF2-40B4-BE49-F238E27FC236}">
                <a16:creationId xmlns:a16="http://schemas.microsoft.com/office/drawing/2014/main" id="{4554089D-779D-46F6-81CB-EA9C126939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7885A8-B0E9-4ABE-9746-B48A6211F2F0}"/>
              </a:ext>
            </a:extLst>
          </p:cNvPr>
          <p:cNvSpPr>
            <a:spLocks noGrp="1"/>
          </p:cNvSpPr>
          <p:nvPr>
            <p:ph type="title"/>
          </p:nvPr>
        </p:nvSpPr>
        <p:spPr>
          <a:xfrm>
            <a:off x="650668" y="629266"/>
            <a:ext cx="6249784" cy="1641986"/>
          </a:xfrm>
        </p:spPr>
        <p:txBody>
          <a:bodyPr>
            <a:normAutofit/>
          </a:bodyPr>
          <a:lstStyle/>
          <a:p>
            <a:r>
              <a:rPr lang="en-US"/>
              <a:t>Plutarch (46-120 BC)</a:t>
            </a:r>
          </a:p>
        </p:txBody>
      </p:sp>
      <p:sp>
        <p:nvSpPr>
          <p:cNvPr id="9" name="Content Placeholder 8"/>
          <p:cNvSpPr>
            <a:spLocks noGrp="1"/>
          </p:cNvSpPr>
          <p:nvPr>
            <p:ph idx="1"/>
          </p:nvPr>
        </p:nvSpPr>
        <p:spPr>
          <a:xfrm>
            <a:off x="650668" y="2438400"/>
            <a:ext cx="6249784" cy="3809999"/>
          </a:xfrm>
        </p:spPr>
        <p:txBody>
          <a:bodyPr>
            <a:normAutofit/>
          </a:bodyPr>
          <a:lstStyle/>
          <a:p>
            <a:endParaRPr lang="en-US"/>
          </a:p>
        </p:txBody>
      </p:sp>
    </p:spTree>
    <p:extLst>
      <p:ext uri="{BB962C8B-B14F-4D97-AF65-F5344CB8AC3E}">
        <p14:creationId xmlns:p14="http://schemas.microsoft.com/office/powerpoint/2010/main" val="3410146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offered gall and vinegar to drink.</a:t>
            </a:r>
          </a:p>
          <a:p>
            <a:r>
              <a:rPr lang="en-US" dirty="0"/>
              <a:t> Psalm 69:21</a:t>
            </a:r>
          </a:p>
          <a:p>
            <a:pPr marL="457200" lvl="1" indent="0">
              <a:buNone/>
            </a:pPr>
            <a:r>
              <a:rPr lang="en-US" i="1" dirty="0"/>
              <a:t>They gave me also gall for my meat; and in my thirst they gave me vinegar to drink.</a:t>
            </a:r>
          </a:p>
        </p:txBody>
      </p:sp>
    </p:spTree>
    <p:extLst>
      <p:ext uri="{BB962C8B-B14F-4D97-AF65-F5344CB8AC3E}">
        <p14:creationId xmlns:p14="http://schemas.microsoft.com/office/powerpoint/2010/main" val="645049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pray for His enemies: Psalm 109:4:</a:t>
            </a:r>
          </a:p>
          <a:p>
            <a:pPr marL="0" indent="0">
              <a:buNone/>
            </a:pPr>
            <a:r>
              <a:rPr lang="en-US" i="1" dirty="0"/>
              <a:t>For my love they are my adversaries: but I give myself unto prayer.</a:t>
            </a:r>
          </a:p>
          <a:p>
            <a:pPr marL="0" indent="0">
              <a:buNone/>
            </a:pPr>
            <a:endParaRPr lang="en-US" dirty="0"/>
          </a:p>
        </p:txBody>
      </p:sp>
    </p:spTree>
    <p:extLst>
      <p:ext uri="{BB962C8B-B14F-4D97-AF65-F5344CB8AC3E}">
        <p14:creationId xmlns:p14="http://schemas.microsoft.com/office/powerpoint/2010/main" val="1434041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cry out on the Cross “My God, my God, why hast Thou forsaken Me”: Psalm 22:1 </a:t>
            </a:r>
          </a:p>
          <a:p>
            <a:r>
              <a:rPr lang="en-US" dirty="0"/>
              <a:t>Cf. Psalm 31:5</a:t>
            </a:r>
          </a:p>
          <a:p>
            <a:pPr marL="457200" lvl="1" indent="0">
              <a:buNone/>
            </a:pPr>
            <a:r>
              <a:rPr lang="en-US" i="1" dirty="0"/>
              <a:t>Into thine hand I commit my spirit: thou hast redeemed me, O </a:t>
            </a:r>
            <a:r>
              <a:rPr lang="en-US" i="1" cap="small" dirty="0"/>
              <a:t>Lord </a:t>
            </a:r>
            <a:r>
              <a:rPr lang="en-US" i="1" dirty="0"/>
              <a:t>God of truth.</a:t>
            </a:r>
          </a:p>
        </p:txBody>
      </p:sp>
    </p:spTree>
    <p:extLst>
      <p:ext uri="{BB962C8B-B14F-4D97-AF65-F5344CB8AC3E}">
        <p14:creationId xmlns:p14="http://schemas.microsoft.com/office/powerpoint/2010/main" val="2289325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die in the prime of life: </a:t>
            </a:r>
          </a:p>
          <a:p>
            <a:r>
              <a:rPr lang="en-US" dirty="0"/>
              <a:t>Psalms 89:45</a:t>
            </a:r>
          </a:p>
          <a:p>
            <a:pPr marL="457200" lvl="1" indent="0">
              <a:buNone/>
            </a:pPr>
            <a:r>
              <a:rPr lang="en-US" i="1" dirty="0"/>
              <a:t>The days of his youth hast thou shortened: thou hast covered him with shame. </a:t>
            </a:r>
          </a:p>
          <a:p>
            <a:r>
              <a:rPr lang="en-US" i="1" dirty="0"/>
              <a:t> </a:t>
            </a:r>
            <a:r>
              <a:rPr lang="en-US" dirty="0"/>
              <a:t>Psalms 102:24</a:t>
            </a:r>
          </a:p>
          <a:p>
            <a:pPr marL="457200" lvl="1" indent="0">
              <a:buNone/>
            </a:pPr>
            <a:r>
              <a:rPr lang="en-US" i="1" dirty="0"/>
              <a:t>I said, O my God, take me not away in the midst of my days</a:t>
            </a:r>
          </a:p>
          <a:p>
            <a:pPr lvl="1"/>
            <a:endParaRPr lang="en-US" dirty="0"/>
          </a:p>
        </p:txBody>
      </p:sp>
    </p:spTree>
    <p:extLst>
      <p:ext uri="{BB962C8B-B14F-4D97-AF65-F5344CB8AC3E}">
        <p14:creationId xmlns:p14="http://schemas.microsoft.com/office/powerpoint/2010/main" val="911925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die with criminals: Isaiah 53:9 &amp; 12</a:t>
            </a:r>
          </a:p>
          <a:p>
            <a:pPr marL="457200" lvl="1" indent="0">
              <a:buNone/>
            </a:pPr>
            <a:r>
              <a:rPr lang="en-US" i="1" dirty="0"/>
              <a:t>And he made his grave with the wicked, and with the rich in his death; because he had done no violence, neither was any deceit in his mouth.</a:t>
            </a:r>
          </a:p>
          <a:p>
            <a:pPr marL="457200" lvl="1" indent="0">
              <a:buNone/>
            </a:pPr>
            <a:r>
              <a:rPr lang="en-US" i="1" dirty="0"/>
              <a:t>Therefore will I divide him a portion with the great, and he shall divide the spoil with the strong; because he hath poured out his soul unto death: and he was numbered with the transgressors; and he bare the sin of many,</a:t>
            </a:r>
            <a:br>
              <a:rPr lang="en-US" i="1" dirty="0"/>
            </a:br>
            <a:r>
              <a:rPr lang="en-US" i="1" dirty="0"/>
              <a:t>and made intercession for the transgressors.</a:t>
            </a:r>
          </a:p>
          <a:p>
            <a:pPr marL="457200" lvl="1" indent="0">
              <a:buNone/>
            </a:pPr>
            <a:endParaRPr lang="en-US" dirty="0"/>
          </a:p>
        </p:txBody>
      </p:sp>
    </p:spTree>
    <p:extLst>
      <p:ext uri="{BB962C8B-B14F-4D97-AF65-F5344CB8AC3E}">
        <p14:creationId xmlns:p14="http://schemas.microsoft.com/office/powerpoint/2010/main" val="2916085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4547982"/>
          </a:xfrm>
        </p:spPr>
        <p:txBody>
          <a:bodyPr>
            <a:normAutofit lnSpcReduction="10000"/>
          </a:bodyPr>
          <a:lstStyle/>
          <a:p>
            <a:r>
              <a:rPr lang="en-US" dirty="0"/>
              <a:t>That His death will be attested by convulsions of nature</a:t>
            </a:r>
          </a:p>
          <a:p>
            <a:r>
              <a:rPr lang="en-US" dirty="0"/>
              <a:t> Amos 5:20</a:t>
            </a:r>
          </a:p>
          <a:p>
            <a:pPr marL="457200" lvl="1" indent="0">
              <a:buNone/>
            </a:pPr>
            <a:r>
              <a:rPr lang="en-US" i="1" dirty="0"/>
              <a:t>Shall not the day of the </a:t>
            </a:r>
            <a:r>
              <a:rPr lang="en-US" i="1" cap="small" dirty="0"/>
              <a:t>Lord</a:t>
            </a:r>
            <a:r>
              <a:rPr lang="en-US" i="1" dirty="0"/>
              <a:t> be darkness, and not light? even very dark, and no brightness in it?</a:t>
            </a:r>
          </a:p>
          <a:p>
            <a:r>
              <a:rPr lang="en-US" dirty="0"/>
              <a:t> Zechariah 14:4-6</a:t>
            </a:r>
          </a:p>
          <a:p>
            <a:pPr marL="0" indent="0">
              <a:buNone/>
            </a:pPr>
            <a:r>
              <a:rPr lang="en-US" i="1" dirty="0"/>
              <a:t>	And his feet shall stand in that day upon the mount of Olives, which is before Jerusalem on the east, 	and the mount of Olives shall cleave in the midst thereof toward the east and toward the west, and 	there shall be a very great valley; and half of the mountain shall remove toward the north, and half of 	it toward the south. And ye shall flee to the valley of the mountains; for the valley of the mountains 	shall reach unto Azal: yea, ye shall flee, like as ye fled from before the earthquake in the days of 	Uzziah king of Judah: and the </a:t>
            </a:r>
            <a:r>
              <a:rPr lang="en-US" i="1" cap="small" dirty="0"/>
              <a:t>Lord </a:t>
            </a:r>
            <a:r>
              <a:rPr lang="en-US" i="1" dirty="0"/>
              <a:t>my God shall come, and all the saints with thee. And it shall come 	to pass in that day, that the light shall not be clear, nor dark.</a:t>
            </a:r>
          </a:p>
        </p:txBody>
      </p:sp>
    </p:spTree>
    <p:extLst>
      <p:ext uri="{BB962C8B-B14F-4D97-AF65-F5344CB8AC3E}">
        <p14:creationId xmlns:p14="http://schemas.microsoft.com/office/powerpoint/2010/main" val="2931586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those who killed Him will cast lots for His garments </a:t>
            </a:r>
          </a:p>
          <a:p>
            <a:r>
              <a:rPr lang="en-US" dirty="0"/>
              <a:t>Psalm 22:18</a:t>
            </a:r>
          </a:p>
          <a:p>
            <a:pPr marL="0" indent="0">
              <a:buNone/>
            </a:pPr>
            <a:r>
              <a:rPr lang="en-US" i="1" dirty="0"/>
              <a:t>	 They part my garments among them, and cast lots upon my vesture.</a:t>
            </a:r>
          </a:p>
        </p:txBody>
      </p:sp>
    </p:spTree>
    <p:extLst>
      <p:ext uri="{BB962C8B-B14F-4D97-AF65-F5344CB8AC3E}">
        <p14:creationId xmlns:p14="http://schemas.microsoft.com/office/powerpoint/2010/main" val="16587032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His bones will nevertheless not be broken: Psalms 34:20 </a:t>
            </a:r>
            <a:r>
              <a:rPr lang="en-US" i="1" dirty="0"/>
              <a:t>	</a:t>
            </a:r>
          </a:p>
          <a:p>
            <a:pPr marL="0" indent="0">
              <a:buNone/>
            </a:pPr>
            <a:r>
              <a:rPr lang="en-US" i="1" dirty="0"/>
              <a:t>	He </a:t>
            </a:r>
            <a:r>
              <a:rPr lang="en-US" i="1" dirty="0" err="1"/>
              <a:t>keepeth</a:t>
            </a:r>
            <a:r>
              <a:rPr lang="en-US" i="1" dirty="0"/>
              <a:t> all his bones: not one of them is broken.</a:t>
            </a:r>
          </a:p>
          <a:p>
            <a:pPr marL="0" indent="0">
              <a:buNone/>
            </a:pPr>
            <a:endParaRPr lang="en-US" dirty="0"/>
          </a:p>
          <a:p>
            <a:pPr marL="0" indent="0">
              <a:buNone/>
            </a:pPr>
            <a:r>
              <a:rPr lang="en-US" dirty="0"/>
              <a:t>Cf. Exodus 12:46:</a:t>
            </a:r>
          </a:p>
          <a:p>
            <a:pPr marL="0" indent="0">
              <a:buNone/>
            </a:pPr>
            <a:r>
              <a:rPr lang="en-US" i="1" dirty="0"/>
              <a:t>	In one house shall </a:t>
            </a:r>
            <a:r>
              <a:rPr lang="en-US" dirty="0"/>
              <a:t>[the Passover lamb]</a:t>
            </a:r>
            <a:r>
              <a:rPr lang="en-US" i="1" dirty="0"/>
              <a:t> be eaten; thou shalt not carry forth ought of the flesh abroad 	out of the house; neither shall ye break a bone thereof.</a:t>
            </a:r>
          </a:p>
        </p:txBody>
      </p:sp>
    </p:spTree>
    <p:extLst>
      <p:ext uri="{BB962C8B-B14F-4D97-AF65-F5344CB8AC3E}">
        <p14:creationId xmlns:p14="http://schemas.microsoft.com/office/powerpoint/2010/main" val="30865599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4846562"/>
          </a:xfrm>
        </p:spPr>
        <p:txBody>
          <a:bodyPr>
            <a:normAutofit lnSpcReduction="10000"/>
          </a:bodyPr>
          <a:lstStyle/>
          <a:p>
            <a:r>
              <a:rPr lang="en-US" dirty="0"/>
              <a:t>That He will be pierced</a:t>
            </a:r>
          </a:p>
          <a:p>
            <a:r>
              <a:rPr lang="en-US" dirty="0"/>
              <a:t> Psalm 22:16</a:t>
            </a:r>
          </a:p>
          <a:p>
            <a:pPr marL="0" indent="0">
              <a:buNone/>
            </a:pPr>
            <a:r>
              <a:rPr lang="en-US" dirty="0"/>
              <a:t>	 </a:t>
            </a:r>
            <a:r>
              <a:rPr lang="en-US" i="1" dirty="0"/>
              <a:t>For dogs have compassed me: the assembly of the wicked have </a:t>
            </a:r>
            <a:r>
              <a:rPr lang="en-US" i="1" dirty="0" err="1"/>
              <a:t>inclosed</a:t>
            </a:r>
            <a:r>
              <a:rPr lang="en-US" i="1" dirty="0"/>
              <a:t> me: they pierced my hands 	and my feet.</a:t>
            </a:r>
            <a:endParaRPr lang="en-US" dirty="0"/>
          </a:p>
          <a:p>
            <a:r>
              <a:rPr lang="en-US" dirty="0"/>
              <a:t> Zechariah 12:10, 13: 6</a:t>
            </a:r>
          </a:p>
          <a:p>
            <a:pPr marL="0" indent="0">
              <a:buNone/>
            </a:pPr>
            <a:r>
              <a:rPr lang="en-US" i="1" dirty="0"/>
              <a:t>	And I will pour upon the house of David, and upon the inhabitants of Jerusalem, the spirit of grace and 	of supplications: and they shall look upon me whom they have pierced, and they shall mourn for him, 	as one </a:t>
            </a:r>
            <a:r>
              <a:rPr lang="en-US" i="1" dirty="0" err="1"/>
              <a:t>mourneth</a:t>
            </a:r>
            <a:r>
              <a:rPr lang="en-US" i="1" dirty="0"/>
              <a:t> for his only son, and shall be in bitterness for him, as one that is in bitterness 	for his firstborn.</a:t>
            </a:r>
          </a:p>
          <a:p>
            <a:pPr marL="0" indent="0">
              <a:buNone/>
            </a:pPr>
            <a:r>
              <a:rPr lang="en-US" i="1" dirty="0"/>
              <a:t>	And one shall say unto him, What are these wounds in thine hands? Then he shall answer, Those with 	which I was wounded in the house of my friends.</a:t>
            </a:r>
          </a:p>
          <a:p>
            <a:pPr marL="0" indent="0">
              <a:buNone/>
            </a:pPr>
            <a:r>
              <a:rPr lang="en-US" i="1" dirty="0"/>
              <a:t>	</a:t>
            </a:r>
          </a:p>
          <a:p>
            <a:pPr marL="0" indent="0">
              <a:buNone/>
            </a:pPr>
            <a:r>
              <a:rPr lang="en-US" dirty="0"/>
              <a:t>	</a:t>
            </a:r>
          </a:p>
        </p:txBody>
      </p:sp>
    </p:spTree>
    <p:extLst>
      <p:ext uri="{BB962C8B-B14F-4D97-AF65-F5344CB8AC3E}">
        <p14:creationId xmlns:p14="http://schemas.microsoft.com/office/powerpoint/2010/main" val="24669641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die voluntarily: Psalm 40:6-8</a:t>
            </a:r>
          </a:p>
          <a:p>
            <a:pPr marL="0" indent="0">
              <a:buNone/>
            </a:pPr>
            <a:r>
              <a:rPr lang="en-US" i="1" dirty="0"/>
              <a:t>	 Sacrifice and offering thou didst not desire; mine ears hast thou opened: burnt offering and sin 	offering hast thou not required.</a:t>
            </a:r>
            <a:r>
              <a:rPr lang="en-US" b="1" i="1" baseline="30000" dirty="0"/>
              <a:t> </a:t>
            </a:r>
            <a:r>
              <a:rPr lang="en-US" i="1" dirty="0"/>
              <a:t>Then said I, Lo, I come: in the volume of the book it is written of me,</a:t>
            </a:r>
            <a:r>
              <a:rPr lang="en-US" b="1" i="1" baseline="30000" dirty="0"/>
              <a:t> </a:t>
            </a:r>
            <a:r>
              <a:rPr lang="en-US" i="1" dirty="0"/>
              <a:t>I 	delight to do thy will, O my God: yea, thy law is within my heart.</a:t>
            </a:r>
          </a:p>
          <a:p>
            <a:pPr marL="0" indent="0">
              <a:buNone/>
            </a:pPr>
            <a:endParaRPr lang="en-US" dirty="0"/>
          </a:p>
        </p:txBody>
      </p:sp>
    </p:spTree>
    <p:extLst>
      <p:ext uri="{BB962C8B-B14F-4D97-AF65-F5344CB8AC3E}">
        <p14:creationId xmlns:p14="http://schemas.microsoft.com/office/powerpoint/2010/main" val="295237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22" name="Content Placeholder 5">
            <a:extLst>
              <a:ext uri="{FF2B5EF4-FFF2-40B4-BE49-F238E27FC236}">
                <a16:creationId xmlns:a16="http://schemas.microsoft.com/office/drawing/2014/main" id="{5F2E0147-B6F8-484F-A663-02D99D2B24C1}"/>
              </a:ext>
            </a:extLst>
          </p:cNvPr>
          <p:cNvPicPr>
            <a:picLocks noChangeAspect="1"/>
          </p:cNvPicPr>
          <p:nvPr/>
        </p:nvPicPr>
        <p:blipFill rotWithShape="1">
          <a:blip r:embed="rId2">
            <a:alphaModFix amt="15000"/>
            <a:grayscl/>
          </a:blip>
          <a:srcRect t="22653" b="1589"/>
          <a:stretch/>
        </p:blipFill>
        <p:spPr>
          <a:xfrm>
            <a:off x="0" y="-2"/>
            <a:ext cx="12192000" cy="6858001"/>
          </a:xfrm>
          <a:prstGeom prst="rect">
            <a:avLst/>
          </a:prstGeom>
        </p:spPr>
      </p:pic>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p:txBody>
          <a:bodyPr>
            <a:normAutofit/>
          </a:bodyPr>
          <a:lstStyle/>
          <a:p>
            <a:r>
              <a:rPr lang="en-US" dirty="0"/>
              <a:t>                            Osiris and Isis</a:t>
            </a:r>
          </a:p>
        </p:txBody>
      </p:sp>
      <p:pic>
        <p:nvPicPr>
          <p:cNvPr id="9" name="Content Placeholder 8">
            <a:extLst>
              <a:ext uri="{FF2B5EF4-FFF2-40B4-BE49-F238E27FC236}">
                <a16:creationId xmlns:a16="http://schemas.microsoft.com/office/drawing/2014/main" id="{8F0F1520-895E-4AC4-8B66-108B57575317}"/>
              </a:ext>
            </a:extLst>
          </p:cNvPr>
          <p:cNvPicPr>
            <a:picLocks noGrp="1" noChangeAspect="1"/>
          </p:cNvPicPr>
          <p:nvPr>
            <p:ph idx="1"/>
          </p:nvPr>
        </p:nvPicPr>
        <p:blipFill>
          <a:blip r:embed="rId2"/>
          <a:stretch>
            <a:fillRect/>
          </a:stretch>
        </p:blipFill>
        <p:spPr>
          <a:xfrm>
            <a:off x="2748335" y="2052638"/>
            <a:ext cx="5657106" cy="4195762"/>
          </a:xfrm>
        </p:spPr>
      </p:pic>
    </p:spTree>
    <p:extLst>
      <p:ext uri="{BB962C8B-B14F-4D97-AF65-F5344CB8AC3E}">
        <p14:creationId xmlns:p14="http://schemas.microsoft.com/office/powerpoint/2010/main" val="2136423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a:t>E.  His Passion</a:t>
            </a:r>
            <a:endParaRPr lang="en-US" dirty="0"/>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1624519"/>
            <a:ext cx="11299469" cy="5097293"/>
          </a:xfrm>
        </p:spPr>
        <p:txBody>
          <a:bodyPr/>
          <a:lstStyle/>
          <a:p>
            <a:r>
              <a:rPr lang="en-US" dirty="0"/>
              <a:t>That He suffers vicariously for all humanity.</a:t>
            </a:r>
          </a:p>
          <a:p>
            <a:pPr marL="0" indent="0">
              <a:buNone/>
            </a:pPr>
            <a:r>
              <a:rPr lang="en-US" dirty="0"/>
              <a:t>Isaiah 53:4-6 &amp; 12: </a:t>
            </a:r>
          </a:p>
          <a:p>
            <a:pPr marL="0" indent="0">
              <a:buNone/>
            </a:pPr>
            <a:r>
              <a:rPr lang="en-US" i="1" dirty="0"/>
              <a:t>Surely he hath borne our griefs, and carried our sorrows: yet we did esteem him stricken, smitten of God, and afflicted.</a:t>
            </a:r>
            <a:r>
              <a:rPr lang="en-US" b="1" i="1" baseline="30000" dirty="0"/>
              <a:t> </a:t>
            </a:r>
            <a:r>
              <a:rPr lang="en-US" i="1" dirty="0"/>
              <a:t>But he was wounded for our transgressions, he was bruised for our iniquities: the chastisement of our peace was upon him; and with his stripes we are healed.</a:t>
            </a:r>
            <a:r>
              <a:rPr lang="en-US" b="1" i="1" baseline="30000" dirty="0"/>
              <a:t> </a:t>
            </a:r>
            <a:r>
              <a:rPr lang="en-US" i="1" dirty="0"/>
              <a:t>All we like sheep have gone astray; we have turned every one to his own way; and the </a:t>
            </a:r>
            <a:r>
              <a:rPr lang="en-US" i="1" cap="small" dirty="0"/>
              <a:t>Lord</a:t>
            </a:r>
            <a:r>
              <a:rPr lang="en-US" i="1" dirty="0"/>
              <a:t> hath laid on him the iniquity of us all.</a:t>
            </a:r>
          </a:p>
          <a:p>
            <a:pPr marL="0" indent="0">
              <a:buNone/>
            </a:pPr>
            <a:r>
              <a:rPr lang="en-US" dirty="0"/>
              <a:t> Daniel 9:26:</a:t>
            </a:r>
            <a:endParaRPr lang="en-US" i="1" dirty="0"/>
          </a:p>
          <a:p>
            <a:pPr marL="0" indent="0">
              <a:buNone/>
            </a:pPr>
            <a:r>
              <a:rPr lang="en-US" i="1" dirty="0"/>
              <a:t>And after threescore and two weeks shall Messiah be cut off, but not for himself: and the people of the prince that shall come shall destroy the city and the sanctuary; and the end thereof shall be with a flood, and unto the end of the war desolations are determined.</a:t>
            </a:r>
          </a:p>
        </p:txBody>
      </p:sp>
    </p:spTree>
    <p:extLst>
      <p:ext uri="{BB962C8B-B14F-4D97-AF65-F5344CB8AC3E}">
        <p14:creationId xmlns:p14="http://schemas.microsoft.com/office/powerpoint/2010/main" val="14920895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04463" y="600269"/>
            <a:ext cx="10131425" cy="1456267"/>
          </a:xfrm>
        </p:spPr>
        <p:txBody>
          <a:bodyPr/>
          <a:lstStyle/>
          <a:p>
            <a:r>
              <a:rPr lang="en-US" dirty="0"/>
              <a:t>E.  His Passion</a:t>
            </a:r>
          </a:p>
        </p:txBody>
      </p:sp>
      <p:sp>
        <p:nvSpPr>
          <p:cNvPr id="3" name="Content Placeholder 2">
            <a:extLst>
              <a:ext uri="{FF2B5EF4-FFF2-40B4-BE49-F238E27FC236}">
                <a16:creationId xmlns:a16="http://schemas.microsoft.com/office/drawing/2014/main" id="{BB66B649-4A69-4C78-AF8F-5DB4B6A9A599}"/>
              </a:ext>
            </a:extLst>
          </p:cNvPr>
          <p:cNvSpPr>
            <a:spLocks noGrp="1"/>
          </p:cNvSpPr>
          <p:nvPr>
            <p:ph idx="1"/>
          </p:nvPr>
        </p:nvSpPr>
        <p:spPr>
          <a:xfrm>
            <a:off x="704463" y="2132736"/>
            <a:ext cx="10131425" cy="3649133"/>
          </a:xfrm>
        </p:spPr>
        <p:txBody>
          <a:bodyPr/>
          <a:lstStyle/>
          <a:p>
            <a:r>
              <a:rPr lang="en-US" dirty="0"/>
              <a:t>That He will be buried in the tomb of a rich person: Isaiah 53:9:</a:t>
            </a:r>
          </a:p>
          <a:p>
            <a:pPr marL="0" indent="0">
              <a:buNone/>
            </a:pPr>
            <a:r>
              <a:rPr lang="en-US" i="1" dirty="0"/>
              <a:t>And he made his grave with the wicked, and with the rich in his death; because he had done no violence, neither was any deceit in his mouth.</a:t>
            </a:r>
          </a:p>
        </p:txBody>
      </p:sp>
    </p:spTree>
    <p:extLst>
      <p:ext uri="{BB962C8B-B14F-4D97-AF65-F5344CB8AC3E}">
        <p14:creationId xmlns:p14="http://schemas.microsoft.com/office/powerpoint/2010/main" val="3521842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18457" y="531278"/>
            <a:ext cx="3211517" cy="5292579"/>
          </a:xfrm>
        </p:spPr>
        <p:txBody>
          <a:bodyPr>
            <a:normAutofit/>
          </a:bodyPr>
          <a:lstStyle/>
          <a:p>
            <a:r>
              <a:rPr lang="en-US">
                <a:solidFill>
                  <a:srgbClr val="FFFFFF"/>
                </a:solidFill>
              </a:rPr>
              <a:t>F.  His Resurrection</a:t>
            </a:r>
          </a:p>
        </p:txBody>
      </p:sp>
      <p:graphicFrame>
        <p:nvGraphicFramePr>
          <p:cNvPr id="5" name="Content Placeholder 2"/>
          <p:cNvGraphicFramePr>
            <a:graphicFrameLocks noGrp="1"/>
          </p:cNvGraphicFramePr>
          <p:nvPr>
            <p:ph idx="1"/>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9171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18457" y="531278"/>
            <a:ext cx="3211517" cy="5292579"/>
          </a:xfrm>
        </p:spPr>
        <p:txBody>
          <a:bodyPr>
            <a:normAutofit/>
          </a:bodyPr>
          <a:lstStyle/>
          <a:p>
            <a:r>
              <a:rPr lang="en-US" dirty="0">
                <a:solidFill>
                  <a:srgbClr val="FFFFFF"/>
                </a:solidFill>
              </a:rPr>
              <a:t>G.  His Ascension</a:t>
            </a:r>
          </a:p>
        </p:txBody>
      </p:sp>
      <p:graphicFrame>
        <p:nvGraphicFramePr>
          <p:cNvPr id="5" name="Content Placeholder 2"/>
          <p:cNvGraphicFramePr>
            <a:graphicFrameLocks noGrp="1"/>
          </p:cNvGraphicFramePr>
          <p:nvPr>
            <p:ph idx="1"/>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7187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718457" y="531278"/>
            <a:ext cx="3211517" cy="5292579"/>
          </a:xfrm>
        </p:spPr>
        <p:txBody>
          <a:bodyPr>
            <a:normAutofit/>
          </a:bodyPr>
          <a:lstStyle/>
          <a:p>
            <a:r>
              <a:rPr lang="en-US">
                <a:solidFill>
                  <a:srgbClr val="FFFFFF"/>
                </a:solidFill>
              </a:rPr>
              <a:t>H.  His Second Coming</a:t>
            </a:r>
            <a:endParaRPr lang="en-US" dirty="0">
              <a:solidFill>
                <a:srgbClr val="FFFFFF"/>
              </a:solidFill>
            </a:endParaRPr>
          </a:p>
        </p:txBody>
      </p:sp>
      <p:graphicFrame>
        <p:nvGraphicFramePr>
          <p:cNvPr id="5" name="Content Placeholder 2"/>
          <p:cNvGraphicFramePr>
            <a:graphicFrameLocks noGrp="1"/>
          </p:cNvGraphicFramePr>
          <p:nvPr>
            <p:ph idx="1"/>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9144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676-ADF3-4164-B939-B9064E003AF7}"/>
              </a:ext>
            </a:extLst>
          </p:cNvPr>
          <p:cNvSpPr>
            <a:spLocks noGrp="1"/>
          </p:cNvSpPr>
          <p:nvPr>
            <p:ph type="title"/>
          </p:nvPr>
        </p:nvSpPr>
        <p:spPr>
          <a:xfrm>
            <a:off x="685801" y="643466"/>
            <a:ext cx="3065105" cy="4995333"/>
          </a:xfrm>
        </p:spPr>
        <p:txBody>
          <a:bodyPr>
            <a:normAutofit/>
          </a:bodyPr>
          <a:lstStyle/>
          <a:p>
            <a:r>
              <a:rPr lang="en-US" dirty="0">
                <a:solidFill>
                  <a:srgbClr val="FFFFFF"/>
                </a:solidFill>
              </a:rPr>
              <a:t>I.  His Universal, </a:t>
            </a:r>
            <a:br>
              <a:rPr lang="en-US" dirty="0">
                <a:solidFill>
                  <a:srgbClr val="FFFFFF"/>
                </a:solidFill>
              </a:rPr>
            </a:br>
            <a:r>
              <a:rPr lang="en-US" dirty="0">
                <a:solidFill>
                  <a:srgbClr val="FFFFFF"/>
                </a:solidFill>
              </a:rPr>
              <a:t>Everlasting</a:t>
            </a:r>
            <a:br>
              <a:rPr lang="en-US" dirty="0">
                <a:solidFill>
                  <a:srgbClr val="FFFFFF"/>
                </a:solidFill>
              </a:rPr>
            </a:br>
            <a:r>
              <a:rPr lang="en-US" dirty="0">
                <a:solidFill>
                  <a:srgbClr val="FFFFFF"/>
                </a:solidFill>
              </a:rPr>
              <a:t>Dominion </a:t>
            </a:r>
          </a:p>
        </p:txBody>
      </p:sp>
      <p:graphicFrame>
        <p:nvGraphicFramePr>
          <p:cNvPr id="5" name="Content Placeholder 2"/>
          <p:cNvGraphicFramePr>
            <a:graphicFrameLocks noGrp="1"/>
          </p:cNvGraphicFramePr>
          <p:nvPr>
            <p:ph idx="1"/>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113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15B5014-A7EC-4BA6-9C83-8840CF81DB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FB3CEA1-88D9-42FB-88ED-1E9807FE65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76F888B6-7485-4E18-B821-83A8EFD495DF}"/>
              </a:ext>
            </a:extLst>
          </p:cNvPr>
          <p:cNvPicPr>
            <a:picLocks noGrp="1" noChangeAspect="1"/>
          </p:cNvPicPr>
          <p:nvPr>
            <p:ph idx="1"/>
          </p:nvPr>
        </p:nvPicPr>
        <p:blipFill>
          <a:blip r:embed="rId7"/>
          <a:stretch>
            <a:fillRect/>
          </a:stretch>
        </p:blipFill>
        <p:spPr>
          <a:xfrm>
            <a:off x="0" y="-1"/>
            <a:ext cx="12192000" cy="6935821"/>
          </a:xfrm>
          <a:prstGeom prst="rect">
            <a:avLst/>
          </a:prstGeom>
        </p:spPr>
      </p:pic>
      <p:sp>
        <p:nvSpPr>
          <p:cNvPr id="24" name="Rectangle 23">
            <a:extLst>
              <a:ext uri="{FF2B5EF4-FFF2-40B4-BE49-F238E27FC236}">
                <a16:creationId xmlns:a16="http://schemas.microsoft.com/office/drawing/2014/main" id="{9A6C928E-4252-4F33-8C34-E50A12A31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343838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0083-4EB6-4AC1-8023-01D7A4534D7A}"/>
              </a:ext>
            </a:extLst>
          </p:cNvPr>
          <p:cNvSpPr>
            <a:spLocks noGrp="1"/>
          </p:cNvSpPr>
          <p:nvPr>
            <p:ph type="title"/>
          </p:nvPr>
        </p:nvSpPr>
        <p:spPr>
          <a:xfrm>
            <a:off x="646111" y="452718"/>
            <a:ext cx="9404723" cy="1400530"/>
          </a:xfrm>
        </p:spPr>
        <p:txBody>
          <a:bodyPr/>
          <a:lstStyle/>
          <a:p>
            <a:endParaRPr lang="en-US"/>
          </a:p>
        </p:txBody>
      </p:sp>
      <p:pic>
        <p:nvPicPr>
          <p:cNvPr id="5" name="Content Placeholder 4">
            <a:extLst>
              <a:ext uri="{FF2B5EF4-FFF2-40B4-BE49-F238E27FC236}">
                <a16:creationId xmlns:a16="http://schemas.microsoft.com/office/drawing/2014/main" id="{237D87AC-60D4-4D92-8C15-D3B2AF21E880}"/>
              </a:ext>
            </a:extLst>
          </p:cNvPr>
          <p:cNvPicPr>
            <a:picLocks noGrp="1" noChangeAspect="1"/>
          </p:cNvPicPr>
          <p:nvPr>
            <p:ph idx="1"/>
          </p:nvPr>
        </p:nvPicPr>
        <p:blipFill>
          <a:blip r:embed="rId2"/>
          <a:stretch>
            <a:fillRect/>
          </a:stretch>
        </p:blipFill>
        <p:spPr>
          <a:xfrm>
            <a:off x="2477277" y="0"/>
            <a:ext cx="7237445" cy="6858000"/>
          </a:xfrm>
        </p:spPr>
      </p:pic>
    </p:spTree>
    <p:extLst>
      <p:ext uri="{BB962C8B-B14F-4D97-AF65-F5344CB8AC3E}">
        <p14:creationId xmlns:p14="http://schemas.microsoft.com/office/powerpoint/2010/main" val="36624406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21587DC-E20C-44E4-BD29-B5F81DC82878}"/>
              </a:ext>
            </a:extLst>
          </p:cNvPr>
          <p:cNvPicPr>
            <a:picLocks noChangeAspect="1"/>
          </p:cNvPicPr>
          <p:nvPr/>
        </p:nvPicPr>
        <p:blipFill rotWithShape="1">
          <a:blip r:embed="rId3"/>
          <a:srcRect r="3056"/>
          <a:stretch/>
        </p:blipFill>
        <p:spPr>
          <a:xfrm>
            <a:off x="-2" y="10"/>
            <a:ext cx="6094407" cy="6857990"/>
          </a:xfrm>
          <a:prstGeom prst="rect">
            <a:avLst/>
          </a:prstGeom>
        </p:spPr>
      </p:pic>
      <p:sp>
        <p:nvSpPr>
          <p:cNvPr id="2" name="Title 1">
            <a:extLst>
              <a:ext uri="{FF2B5EF4-FFF2-40B4-BE49-F238E27FC236}">
                <a16:creationId xmlns:a16="http://schemas.microsoft.com/office/drawing/2014/main" id="{B4E30440-FE9A-4409-9CF4-7547E2390C2D}"/>
              </a:ext>
            </a:extLst>
          </p:cNvPr>
          <p:cNvSpPr>
            <a:spLocks noGrp="1"/>
          </p:cNvSpPr>
          <p:nvPr>
            <p:ph type="title"/>
          </p:nvPr>
        </p:nvSpPr>
        <p:spPr>
          <a:xfrm>
            <a:off x="6742108" y="629266"/>
            <a:ext cx="3307744" cy="1641986"/>
          </a:xfrm>
        </p:spPr>
        <p:txBody>
          <a:bodyPr>
            <a:normAutofit/>
          </a:bodyPr>
          <a:lstStyle/>
          <a:p>
            <a:r>
              <a:rPr lang="en-US" dirty="0"/>
              <a:t>Judea </a:t>
            </a:r>
            <a:br>
              <a:rPr lang="en-US" dirty="0"/>
            </a:br>
            <a:r>
              <a:rPr lang="en-US" dirty="0" err="1"/>
              <a:t>Capta</a:t>
            </a:r>
            <a:endParaRPr lang="en-US" dirty="0"/>
          </a:p>
        </p:txBody>
      </p:sp>
      <p:sp>
        <p:nvSpPr>
          <p:cNvPr id="10" name="Content Placeholder 9"/>
          <p:cNvSpPr>
            <a:spLocks noGrp="1"/>
          </p:cNvSpPr>
          <p:nvPr>
            <p:ph idx="1"/>
          </p:nvPr>
        </p:nvSpPr>
        <p:spPr>
          <a:xfrm>
            <a:off x="6742108" y="2438400"/>
            <a:ext cx="3307744" cy="3809999"/>
          </a:xfrm>
        </p:spPr>
        <p:txBody>
          <a:bodyPr>
            <a:normAutofit/>
          </a:bodyPr>
          <a:lstStyle/>
          <a:p>
            <a:endParaRPr lang="en-US"/>
          </a:p>
        </p:txBody>
      </p:sp>
    </p:spTree>
    <p:extLst>
      <p:ext uri="{BB962C8B-B14F-4D97-AF65-F5344CB8AC3E}">
        <p14:creationId xmlns:p14="http://schemas.microsoft.com/office/powerpoint/2010/main" val="35047078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94CBB0C3-46F1-4AB1-A3EF-5276223E77E2}"/>
              </a:ext>
            </a:extLst>
          </p:cNvPr>
          <p:cNvPicPr>
            <a:picLocks noGrp="1" noChangeAspect="1"/>
          </p:cNvPicPr>
          <p:nvPr>
            <p:ph idx="1"/>
          </p:nvPr>
        </p:nvPicPr>
        <p:blipFill rotWithShape="1">
          <a:blip r:embed="rId7"/>
          <a:srcRect l="3140" r="23610"/>
          <a:stretch/>
        </p:blipFill>
        <p:spPr>
          <a:xfrm>
            <a:off x="-1" y="10"/>
            <a:ext cx="7554140" cy="6857990"/>
          </a:xfrm>
          <a:prstGeom prst="rect">
            <a:avLst/>
          </a:prstGeom>
        </p:spPr>
      </p:pic>
      <p:sp>
        <p:nvSpPr>
          <p:cNvPr id="2" name="Title 1">
            <a:extLst>
              <a:ext uri="{FF2B5EF4-FFF2-40B4-BE49-F238E27FC236}">
                <a16:creationId xmlns:a16="http://schemas.microsoft.com/office/drawing/2014/main" id="{D2EE14CF-EF9E-4643-866B-79D955A407F2}"/>
              </a:ext>
            </a:extLst>
          </p:cNvPr>
          <p:cNvSpPr>
            <a:spLocks noGrp="1"/>
          </p:cNvSpPr>
          <p:nvPr>
            <p:ph type="title"/>
          </p:nvPr>
        </p:nvSpPr>
        <p:spPr>
          <a:xfrm>
            <a:off x="8201839" y="1454964"/>
            <a:ext cx="3342460" cy="3308840"/>
          </a:xfrm>
        </p:spPr>
        <p:txBody>
          <a:bodyPr vert="horz" lIns="91440" tIns="45720" rIns="91440" bIns="45720" rtlCol="0" anchor="b">
            <a:normAutofit/>
          </a:bodyPr>
          <a:lstStyle/>
          <a:p>
            <a:r>
              <a:rPr lang="en-US" sz="5100" dirty="0" err="1"/>
              <a:t>Apamea</a:t>
            </a:r>
            <a:r>
              <a:rPr lang="en-US" sz="5100" dirty="0"/>
              <a:t>, Syria</a:t>
            </a:r>
          </a:p>
        </p:txBody>
      </p:sp>
    </p:spTree>
    <p:extLst>
      <p:ext uri="{BB962C8B-B14F-4D97-AF65-F5344CB8AC3E}">
        <p14:creationId xmlns:p14="http://schemas.microsoft.com/office/powerpoint/2010/main" val="411533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39" name="Content Placeholder 3">
            <a:extLst>
              <a:ext uri="{FF2B5EF4-FFF2-40B4-BE49-F238E27FC236}">
                <a16:creationId xmlns:a16="http://schemas.microsoft.com/office/drawing/2014/main" id="{4CE46CD7-CD2B-48A3-8DC2-C167451CA790}"/>
              </a:ext>
            </a:extLst>
          </p:cNvPr>
          <p:cNvPicPr>
            <a:picLocks noChangeAspect="1"/>
          </p:cNvPicPr>
          <p:nvPr/>
        </p:nvPicPr>
        <p:blipFill rotWithShape="1">
          <a:blip r:embed="rId2"/>
          <a:srcRect l="20276" r="17963"/>
          <a:stretch/>
        </p:blipFill>
        <p:spPr>
          <a:xfrm>
            <a:off x="6096000" y="10"/>
            <a:ext cx="6092823" cy="6856310"/>
          </a:xfrm>
          <a:prstGeom prst="rect">
            <a:avLst/>
          </a:prstGeom>
          <a:ln>
            <a:noFill/>
          </a:ln>
          <a:effectLst/>
        </p:spPr>
      </p:pic>
      <p:sp>
        <p:nvSpPr>
          <p:cNvPr id="2" name="Title 1">
            <a:extLst>
              <a:ext uri="{FF2B5EF4-FFF2-40B4-BE49-F238E27FC236}">
                <a16:creationId xmlns:a16="http://schemas.microsoft.com/office/drawing/2014/main" id="{349FDD25-5F33-45EF-B0FB-7B1684FEA118}"/>
              </a:ext>
            </a:extLst>
          </p:cNvPr>
          <p:cNvSpPr>
            <a:spLocks noGrp="1"/>
          </p:cNvSpPr>
          <p:nvPr>
            <p:ph type="title"/>
          </p:nvPr>
        </p:nvSpPr>
        <p:spPr>
          <a:xfrm>
            <a:off x="680321" y="753228"/>
            <a:ext cx="5041629" cy="1080938"/>
          </a:xfrm>
        </p:spPr>
        <p:txBody>
          <a:bodyPr>
            <a:normAutofit fontScale="90000"/>
          </a:bodyPr>
          <a:lstStyle/>
          <a:p>
            <a:r>
              <a:rPr lang="en-US" dirty="0"/>
              <a:t>Philo of Alexandria                 (15 BC -50 AD)</a:t>
            </a:r>
          </a:p>
        </p:txBody>
      </p:sp>
      <p:sp>
        <p:nvSpPr>
          <p:cNvPr id="40" name="Content Placeholder 23"/>
          <p:cNvSpPr>
            <a:spLocks noGrp="1"/>
          </p:cNvSpPr>
          <p:nvPr>
            <p:ph idx="1"/>
          </p:nvPr>
        </p:nvSpPr>
        <p:spPr>
          <a:xfrm>
            <a:off x="680322" y="2336873"/>
            <a:ext cx="5041628" cy="3599316"/>
          </a:xfrm>
        </p:spPr>
        <p:txBody>
          <a:bodyPr>
            <a:normAutofit/>
          </a:bodyPr>
          <a:lstStyle/>
          <a:p>
            <a:endParaRPr lang="en-US" sz="2000"/>
          </a:p>
        </p:txBody>
      </p:sp>
    </p:spTree>
    <p:extLst>
      <p:ext uri="{BB962C8B-B14F-4D97-AF65-F5344CB8AC3E}">
        <p14:creationId xmlns:p14="http://schemas.microsoft.com/office/powerpoint/2010/main" val="30283907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0D2D-D9F2-4E83-AE52-DF82C01B22C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FEA4E4F-4874-490A-A066-3B30C08043D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28141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6B9A9FA0-C7F6-41F0-A999-43810FB42387}"/>
              </a:ext>
            </a:extLst>
          </p:cNvPr>
          <p:cNvPicPr>
            <a:picLocks noChangeAspect="1"/>
          </p:cNvPicPr>
          <p:nvPr/>
        </p:nvPicPr>
        <p:blipFill rotWithShape="1">
          <a:blip r:embed="rId2">
            <a:alphaModFix amt="15000"/>
            <a:grayscl/>
          </a:blip>
          <a:srcRect t="20775"/>
          <a:stretch/>
        </p:blipFill>
        <p:spPr>
          <a:xfrm>
            <a:off x="-2" y="1"/>
            <a:ext cx="12188823" cy="6857999"/>
          </a:xfrm>
          <a:prstGeom prst="rect">
            <a:avLst/>
          </a:prstGeom>
        </p:spPr>
      </p:pic>
      <p:sp>
        <p:nvSpPr>
          <p:cNvPr id="2" name="Title 1">
            <a:extLst>
              <a:ext uri="{FF2B5EF4-FFF2-40B4-BE49-F238E27FC236}">
                <a16:creationId xmlns:a16="http://schemas.microsoft.com/office/drawing/2014/main" id="{64B7FD31-0EB3-4F4A-A51D-C8CFFAB9752B}"/>
              </a:ext>
            </a:extLst>
          </p:cNvPr>
          <p:cNvSpPr>
            <a:spLocks noGrp="1"/>
          </p:cNvSpPr>
          <p:nvPr>
            <p:ph type="title"/>
          </p:nvPr>
        </p:nvSpPr>
        <p:spPr>
          <a:xfrm>
            <a:off x="680321" y="753228"/>
            <a:ext cx="9613861" cy="1080938"/>
          </a:xfrm>
        </p:spPr>
        <p:txBody>
          <a:bodyPr>
            <a:normAutofit/>
          </a:bodyPr>
          <a:lstStyle/>
          <a:p>
            <a:r>
              <a:rPr lang="en-US" dirty="0"/>
              <a:t>           Jews Thinking Like Greeks</a:t>
            </a:r>
            <a:endParaRPr lang="en-US" sz="3100" dirty="0"/>
          </a:p>
        </p:txBody>
      </p:sp>
      <p:sp>
        <p:nvSpPr>
          <p:cNvPr id="4" name="Content Placeholder 3">
            <a:extLst>
              <a:ext uri="{FF2B5EF4-FFF2-40B4-BE49-F238E27FC236}">
                <a16:creationId xmlns:a16="http://schemas.microsoft.com/office/drawing/2014/main" id="{41FAB6AC-F444-44A0-958D-AC118E539C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683369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6B9A9FA0-C7F6-41F0-A999-43810FB42387}"/>
              </a:ext>
            </a:extLst>
          </p:cNvPr>
          <p:cNvPicPr>
            <a:picLocks noChangeAspect="1"/>
          </p:cNvPicPr>
          <p:nvPr/>
        </p:nvPicPr>
        <p:blipFill rotWithShape="1">
          <a:blip r:embed="rId2">
            <a:alphaModFix amt="15000"/>
            <a:grayscl/>
          </a:blip>
          <a:srcRect t="20775"/>
          <a:stretch/>
        </p:blipFill>
        <p:spPr>
          <a:xfrm>
            <a:off x="-2" y="1"/>
            <a:ext cx="12188823" cy="6857999"/>
          </a:xfrm>
          <a:prstGeom prst="rect">
            <a:avLst/>
          </a:prstGeom>
        </p:spPr>
      </p:pic>
      <p:sp>
        <p:nvSpPr>
          <p:cNvPr id="2" name="Title 1">
            <a:extLst>
              <a:ext uri="{FF2B5EF4-FFF2-40B4-BE49-F238E27FC236}">
                <a16:creationId xmlns:a16="http://schemas.microsoft.com/office/drawing/2014/main" id="{64B7FD31-0EB3-4F4A-A51D-C8CFFAB9752B}"/>
              </a:ext>
            </a:extLst>
          </p:cNvPr>
          <p:cNvSpPr>
            <a:spLocks noGrp="1"/>
          </p:cNvSpPr>
          <p:nvPr>
            <p:ph type="title"/>
          </p:nvPr>
        </p:nvSpPr>
        <p:spPr>
          <a:xfrm>
            <a:off x="680321" y="753228"/>
            <a:ext cx="9613861" cy="1080938"/>
          </a:xfrm>
        </p:spPr>
        <p:txBody>
          <a:bodyPr>
            <a:normAutofit fontScale="90000"/>
          </a:bodyPr>
          <a:lstStyle/>
          <a:p>
            <a:r>
              <a:rPr lang="en-US" dirty="0"/>
              <a:t>                   Alexander the Great 											    </a:t>
            </a:r>
            <a:r>
              <a:rPr lang="en-US" sz="3100" dirty="0"/>
              <a:t>(356-323 BC)</a:t>
            </a:r>
          </a:p>
        </p:txBody>
      </p:sp>
      <p:pic>
        <p:nvPicPr>
          <p:cNvPr id="8" name="Content Placeholder 7">
            <a:extLst>
              <a:ext uri="{FF2B5EF4-FFF2-40B4-BE49-F238E27FC236}">
                <a16:creationId xmlns:a16="http://schemas.microsoft.com/office/drawing/2014/main" id="{A41DC2DA-5A55-458C-AA23-2DA3C01AEE87}"/>
              </a:ext>
            </a:extLst>
          </p:cNvPr>
          <p:cNvPicPr>
            <a:picLocks noGrp="1" noChangeAspect="1"/>
          </p:cNvPicPr>
          <p:nvPr>
            <p:ph idx="1"/>
          </p:nvPr>
        </p:nvPicPr>
        <p:blipFill>
          <a:blip r:embed="rId3"/>
          <a:stretch>
            <a:fillRect/>
          </a:stretch>
        </p:blipFill>
        <p:spPr>
          <a:xfrm>
            <a:off x="2228850" y="2130822"/>
            <a:ext cx="7523283" cy="4513970"/>
          </a:xfrm>
        </p:spPr>
      </p:pic>
    </p:spTree>
    <p:extLst>
      <p:ext uri="{BB962C8B-B14F-4D97-AF65-F5344CB8AC3E}">
        <p14:creationId xmlns:p14="http://schemas.microsoft.com/office/powerpoint/2010/main" val="4213098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CB8190-2C7E-4A6F-BB4A-DFEAB4EEA5B4}"/>
              </a:ext>
            </a:extLst>
          </p:cNvPr>
          <p:cNvPicPr>
            <a:picLocks noGrp="1" noChangeAspect="1"/>
          </p:cNvPicPr>
          <p:nvPr>
            <p:ph idx="1"/>
          </p:nvPr>
        </p:nvPicPr>
        <p:blipFill rotWithShape="1">
          <a:blip r:embed="rId2">
            <a:extLst/>
          </a:blip>
          <a:srcRect/>
          <a:stretch/>
        </p:blipFill>
        <p:spPr>
          <a:xfrm>
            <a:off x="0" y="0"/>
            <a:ext cx="12191999" cy="7338059"/>
          </a:xfrm>
          <a:prstGeom prst="rect">
            <a:avLst/>
          </a:prstGeom>
        </p:spPr>
      </p:pic>
    </p:spTree>
    <p:extLst>
      <p:ext uri="{BB962C8B-B14F-4D97-AF65-F5344CB8AC3E}">
        <p14:creationId xmlns:p14="http://schemas.microsoft.com/office/powerpoint/2010/main" val="27410247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B89E5C5-A037-45B3-9D37-3658914D479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5ACB93B0-521E-443D-9750-AFCFDDB3E80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DA1DAC79-DDBA-4382-9D43-6E5F685B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E0880F10-995F-4F01-A83B-7ECDB7BE79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A2D49266-1F08-40F2-B0E1-1D919DCB578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6AACA73D-178F-4CFC-99E3-9F4FCBBDBA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C2BE6C1C-C6D6-4F46-A400-2AEDDD36CE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4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40377D20-5EE0-4E5C-9649-B6DB06608EE6}"/>
              </a:ext>
            </a:extLst>
          </p:cNvPr>
          <p:cNvPicPr>
            <a:picLocks noGrp="1" noChangeAspect="1"/>
          </p:cNvPicPr>
          <p:nvPr>
            <p:ph idx="1"/>
          </p:nvPr>
        </p:nvPicPr>
        <p:blipFill rotWithShape="1">
          <a:blip r:embed="rId7"/>
          <a:srcRect t="31884" r="1" b="1"/>
          <a:stretch/>
        </p:blipFill>
        <p:spPr>
          <a:xfrm>
            <a:off x="643467" y="643467"/>
            <a:ext cx="10905066" cy="5571066"/>
          </a:xfrm>
          <a:prstGeom prst="rect">
            <a:avLst/>
          </a:prstGeom>
        </p:spPr>
      </p:pic>
      <p:sp>
        <p:nvSpPr>
          <p:cNvPr id="45" name="Rectangle 44">
            <a:extLst>
              <a:ext uri="{FF2B5EF4-FFF2-40B4-BE49-F238E27FC236}">
                <a16:creationId xmlns:a16="http://schemas.microsoft.com/office/drawing/2014/main" id="{06694754-4001-4052-AE70-BC6938E73E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6083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a:bodyPr>
          <a:lstStyle/>
          <a:p>
            <a:pPr marL="0" indent="0">
              <a:buNone/>
            </a:pPr>
            <a:r>
              <a:rPr lang="en-US" i="1" dirty="0"/>
              <a:t>Fourth Book of Maccabees</a:t>
            </a:r>
          </a:p>
          <a:p>
            <a:pPr marL="0" indent="0">
              <a:buNone/>
            </a:pPr>
            <a:endParaRPr lang="en-US" i="1" dirty="0"/>
          </a:p>
          <a:p>
            <a:pPr marL="0" indent="0">
              <a:buNone/>
            </a:pPr>
            <a:r>
              <a:rPr lang="en-US" i="1" dirty="0"/>
              <a:t>PHILOSOPHICAL in the highest degree is the question I propose to discuss, namely whether the Inspired Reason is supreme ruler over the passions; and to the philosophy of it I would seriously entreat your earnest attention.         </a:t>
            </a:r>
            <a:endParaRPr lang="en-US" dirty="0"/>
          </a:p>
          <a:p>
            <a:pPr marL="0" indent="0">
              <a:buNone/>
            </a:pPr>
            <a:r>
              <a:rPr lang="en-US" i="1" dirty="0"/>
              <a:t>For not only is the subject generally necessary as a branch of knowledge, but it includes the praise of the greatest of virtues, whereby I mean self-control.</a:t>
            </a:r>
            <a:endParaRPr lang="en-US" dirty="0"/>
          </a:p>
          <a:p>
            <a:pPr marL="0" indent="0">
              <a:buNone/>
            </a:pPr>
            <a:endParaRPr lang="en-US" i="1" dirty="0"/>
          </a:p>
        </p:txBody>
      </p:sp>
    </p:spTree>
    <p:extLst>
      <p:ext uri="{BB962C8B-B14F-4D97-AF65-F5344CB8AC3E}">
        <p14:creationId xmlns:p14="http://schemas.microsoft.com/office/powerpoint/2010/main" val="267872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a:bodyPr>
          <a:lstStyle/>
          <a:p>
            <a:pPr marL="0" indent="0">
              <a:buNone/>
            </a:pPr>
            <a:r>
              <a:rPr lang="en-US" i="1" dirty="0"/>
              <a:t>Fourth Book of Maccabees</a:t>
            </a:r>
          </a:p>
          <a:p>
            <a:pPr marL="0" indent="0">
              <a:buNone/>
            </a:pPr>
            <a:endParaRPr lang="en-US" i="1" dirty="0"/>
          </a:p>
          <a:p>
            <a:pPr marL="0" indent="0">
              <a:buNone/>
            </a:pPr>
            <a:r>
              <a:rPr lang="en-US" i="1" dirty="0"/>
              <a:t>I could bring before you many examples, drawn from various sources, where Reason has proved itself master over the passions, but the best instance by far that I can give is the noble conduct of those who died for the sake of virtue, </a:t>
            </a:r>
            <a:r>
              <a:rPr lang="en-US" i="1" dirty="0" err="1"/>
              <a:t>Eleazar</a:t>
            </a:r>
            <a:r>
              <a:rPr lang="en-US" i="1" dirty="0"/>
              <a:t>, and the Seven Brethren and the Mother. </a:t>
            </a:r>
            <a:endParaRPr lang="en-US" dirty="0"/>
          </a:p>
          <a:p>
            <a:pPr marL="0" indent="0">
              <a:buNone/>
            </a:pPr>
            <a:r>
              <a:rPr lang="en-US" i="1" dirty="0"/>
              <a:t>For these all by their contempt of pains, yea, even unto death, proved that Reason rises superior to the passions.</a:t>
            </a:r>
            <a:endParaRPr lang="en-US" dirty="0"/>
          </a:p>
          <a:p>
            <a:pPr marL="0" indent="0">
              <a:buNone/>
            </a:pPr>
            <a:endParaRPr lang="en-US" i="1" dirty="0"/>
          </a:p>
        </p:txBody>
      </p:sp>
    </p:spTree>
    <p:extLst>
      <p:ext uri="{BB962C8B-B14F-4D97-AF65-F5344CB8AC3E}">
        <p14:creationId xmlns:p14="http://schemas.microsoft.com/office/powerpoint/2010/main" val="75976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a:bodyPr>
          <a:lstStyle/>
          <a:p>
            <a:pPr marL="0" indent="0">
              <a:buNone/>
            </a:pPr>
            <a:r>
              <a:rPr lang="en-US" i="1" dirty="0"/>
              <a:t>Fourth Book of Maccabees</a:t>
            </a:r>
          </a:p>
          <a:p>
            <a:pPr marL="0" indent="0">
              <a:buNone/>
            </a:pPr>
            <a:endParaRPr lang="en-US" i="1" dirty="0"/>
          </a:p>
          <a:p>
            <a:pPr marL="0" indent="0">
              <a:buNone/>
            </a:pPr>
            <a:r>
              <a:rPr lang="en-US" i="1" dirty="0"/>
              <a:t>But we must define just what the Reason is and what passion is, and how many forms of passion there are, and whether the Reason is supreme over all of them.</a:t>
            </a:r>
            <a:endParaRPr lang="en-US" dirty="0"/>
          </a:p>
          <a:p>
            <a:pPr marL="0" indent="0">
              <a:buNone/>
            </a:pPr>
            <a:r>
              <a:rPr lang="en-US" i="1" dirty="0"/>
              <a:t>Reason I take to be the mind preferring with clear deliberation the life of wisdom.</a:t>
            </a:r>
            <a:endParaRPr lang="en-US" dirty="0"/>
          </a:p>
          <a:p>
            <a:pPr marL="0" indent="0">
              <a:buNone/>
            </a:pPr>
            <a:endParaRPr lang="en-US" i="1" dirty="0"/>
          </a:p>
        </p:txBody>
      </p:sp>
    </p:spTree>
    <p:extLst>
      <p:ext uri="{BB962C8B-B14F-4D97-AF65-F5344CB8AC3E}">
        <p14:creationId xmlns:p14="http://schemas.microsoft.com/office/powerpoint/2010/main" val="343543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a:bodyPr>
          <a:lstStyle/>
          <a:p>
            <a:pPr marL="0" indent="0">
              <a:buNone/>
            </a:pPr>
            <a:r>
              <a:rPr lang="en-US" i="1" dirty="0"/>
              <a:t>Fourth Book of Maccabees</a:t>
            </a:r>
          </a:p>
          <a:p>
            <a:pPr marL="0" indent="0">
              <a:buNone/>
            </a:pPr>
            <a:endParaRPr lang="en-US" i="1" dirty="0"/>
          </a:p>
          <a:p>
            <a:pPr marL="0" indent="0">
              <a:buNone/>
            </a:pPr>
            <a:r>
              <a:rPr lang="en-US" i="1" dirty="0"/>
              <a:t>Wisdom I take to be the knowledge of things, divine and human, and of their causes.</a:t>
            </a:r>
            <a:endParaRPr lang="en-US" dirty="0"/>
          </a:p>
          <a:p>
            <a:pPr marL="0" indent="0">
              <a:buNone/>
            </a:pPr>
            <a:endParaRPr lang="en-US" i="1" dirty="0"/>
          </a:p>
        </p:txBody>
      </p:sp>
    </p:spTree>
    <p:extLst>
      <p:ext uri="{BB962C8B-B14F-4D97-AF65-F5344CB8AC3E}">
        <p14:creationId xmlns:p14="http://schemas.microsoft.com/office/powerpoint/2010/main" val="1852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4171A0C-99A8-498E-9F1F-86C734DB8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0BDA80-627C-422A-AFFD-B7F1DC0F7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63E6A8C8-4B3F-4787-A518-ED7B98E9D5BA}"/>
              </a:ext>
            </a:extLst>
          </p:cNvPr>
          <p:cNvSpPr>
            <a:spLocks noGrp="1"/>
          </p:cNvSpPr>
          <p:nvPr>
            <p:ph idx="1"/>
          </p:nvPr>
        </p:nvSpPr>
        <p:spPr>
          <a:xfrm>
            <a:off x="5101999" y="690880"/>
            <a:ext cx="4947854" cy="5557519"/>
          </a:xfrm>
        </p:spPr>
        <p:txBody>
          <a:bodyPr anchor="ctr">
            <a:normAutofit/>
          </a:bodyPr>
          <a:lstStyle/>
          <a:p>
            <a:pPr marL="0" indent="0">
              <a:buNone/>
            </a:pPr>
            <a:r>
              <a:rPr lang="en-US" i="1" dirty="0"/>
              <a:t>Fourth Book of Maccabees</a:t>
            </a:r>
          </a:p>
          <a:p>
            <a:pPr marL="0" indent="0">
              <a:buNone/>
            </a:pPr>
            <a:endParaRPr lang="en-US" i="1" dirty="0"/>
          </a:p>
          <a:p>
            <a:pPr marL="0" indent="0">
              <a:buNone/>
            </a:pPr>
            <a:r>
              <a:rPr lang="en-US" i="1" dirty="0"/>
              <a:t>This I take to be the culture </a:t>
            </a:r>
            <a:r>
              <a:rPr lang="en-US" dirty="0"/>
              <a:t>(</a:t>
            </a:r>
            <a:r>
              <a:rPr lang="el-GR" dirty="0"/>
              <a:t>παιδεία</a:t>
            </a:r>
            <a:r>
              <a:rPr lang="en-US" dirty="0"/>
              <a:t>) </a:t>
            </a:r>
            <a:r>
              <a:rPr lang="en-US" i="1" dirty="0"/>
              <a:t>acquired under the Law, through which we learn with due reverence the things of God and for our worldly profit the things of man.</a:t>
            </a:r>
            <a:endParaRPr lang="en-US" dirty="0"/>
          </a:p>
          <a:p>
            <a:pPr marL="0" indent="0">
              <a:buNone/>
            </a:pPr>
            <a:r>
              <a:rPr lang="en-US" i="1" dirty="0"/>
              <a:t>Now wisdom is manifested under the forms of judgement and justice, and courage, and temperance.</a:t>
            </a:r>
            <a:endParaRPr lang="en-US" dirty="0"/>
          </a:p>
          <a:p>
            <a:pPr marL="0" indent="0">
              <a:buNone/>
            </a:pPr>
            <a:endParaRPr lang="en-US" i="1" dirty="0"/>
          </a:p>
        </p:txBody>
      </p:sp>
    </p:spTree>
    <p:extLst>
      <p:ext uri="{BB962C8B-B14F-4D97-AF65-F5344CB8AC3E}">
        <p14:creationId xmlns:p14="http://schemas.microsoft.com/office/powerpoint/2010/main" val="1554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64</TotalTime>
  <Words>4786</Words>
  <Application>Microsoft Office PowerPoint</Application>
  <PresentationFormat>Widescreen</PresentationFormat>
  <Paragraphs>351</Paragraphs>
  <Slides>130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Arial</vt:lpstr>
      <vt:lpstr>Century Gothic</vt:lpstr>
      <vt:lpstr>Times New Roman</vt:lpstr>
      <vt:lpstr>Wingdings 3</vt:lpstr>
      <vt:lpstr>Ion</vt:lpstr>
      <vt:lpstr>Pagans and Christians Lecture Two</vt:lpstr>
      <vt:lpstr>   Plato (427-347 BC)</vt:lpstr>
      <vt:lpstr>Zeno of Citium    (d. 264 BC)</vt:lpstr>
      <vt:lpstr>Epicurus         (341-270 BC)</vt:lpstr>
      <vt:lpstr>Pythagoras (6th century BC)</vt:lpstr>
      <vt:lpstr>   Plato (427-347 BC)</vt:lpstr>
      <vt:lpstr>Plutarch (46-120 BC)</vt:lpstr>
      <vt:lpstr>                            Osiris and Isis</vt:lpstr>
      <vt:lpstr>Philo of Alexandria                 (15 BC -50 AD)</vt:lpstr>
      <vt:lpstr>Zeno of Citium    (d. 264 BC)</vt:lpstr>
      <vt:lpstr>Chrysippus               (279-206 BC)</vt:lpstr>
      <vt:lpstr>Early Stoicism </vt:lpstr>
      <vt:lpstr>M. Porcius Cato (“Cato The Elder” (234-149 BC)</vt:lpstr>
      <vt:lpstr>Posidonius                   (135 – 51 BC)</vt:lpstr>
      <vt:lpstr>Cleanthes’ Hymn to Zeus</vt:lpstr>
      <vt:lpstr>Cleanthes’ Hymn to Zeus</vt:lpstr>
      <vt:lpstr>Cleanthes’ Hymn to Zeus</vt:lpstr>
      <vt:lpstr>PowerPoint Presentation</vt:lpstr>
      <vt:lpstr>Epictetus (55 -135 AD)</vt:lpstr>
      <vt:lpstr>Epictetus (55 -135 AD)</vt:lpstr>
      <vt:lpstr>PowerPoint Presentation</vt:lpstr>
      <vt:lpstr>Polybius                (200- 118 BC)</vt:lpstr>
      <vt:lpstr>Marcus Aurelius  (121-180 AD)</vt:lpstr>
      <vt:lpstr>PowerPoint Presentation</vt:lpstr>
      <vt:lpstr>Dio Chrysostom (40-120 AD)</vt:lpstr>
      <vt:lpstr>Diogenes of Sinope       (412-323 BC)</vt:lpstr>
      <vt:lpstr>   Plato (427-347 BC)</vt:lpstr>
      <vt:lpstr>Jews in the Roman Empire</vt:lpstr>
      <vt:lpstr>Cyrus the Great,  King of Persia</vt:lpstr>
      <vt:lpstr>PowerPoint Presentation</vt:lpstr>
      <vt:lpstr>PowerPoint Presentation</vt:lpstr>
      <vt:lpstr>Sardis, Synagogue </vt:lpstr>
      <vt:lpstr>PowerPoint Presentation</vt:lpstr>
      <vt:lpstr>PowerPoint Presentation</vt:lpstr>
      <vt:lpstr>Judas Maccaebus (191-160 BC) </vt:lpstr>
      <vt:lpstr>Old Testament Prophecies about the messiah</vt:lpstr>
      <vt:lpstr>A) His advent</vt:lpstr>
      <vt:lpstr>A) His advent</vt:lpstr>
      <vt:lpstr>A) The time of His advent</vt:lpstr>
      <vt:lpstr>A) His advent</vt:lpstr>
      <vt:lpstr>A) His advent</vt:lpstr>
      <vt:lpstr>B. His forerunner</vt:lpstr>
      <vt:lpstr>C.  His Nativity and Early years</vt:lpstr>
      <vt:lpstr>C.  His Nativity and Early years</vt:lpstr>
      <vt:lpstr>C.  His Nativity and Early years</vt:lpstr>
      <vt:lpstr>C.  His Nativity and Early years</vt:lpstr>
      <vt:lpstr>C.  His Nativity and Early years</vt:lpstr>
      <vt:lpstr>d.  His Mission and office</vt:lpstr>
      <vt:lpstr>d.  His Mission and office</vt:lpstr>
      <vt:lpstr>d.  His Mission and office</vt:lpstr>
      <vt:lpstr>d.  His Mission and office</vt:lpstr>
      <vt:lpstr>d.  His Mission and office</vt:lpstr>
      <vt:lpstr>d.  His Mission and office</vt:lpstr>
      <vt:lpstr>d.  His Mission and office</vt:lpstr>
      <vt:lpstr>d.  His Mission and office</vt:lpstr>
      <vt:lpstr>d.  His Mission and office</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E.  His Passion</vt:lpstr>
      <vt:lpstr>F.  His Resurrection</vt:lpstr>
      <vt:lpstr>G.  His Ascension</vt:lpstr>
      <vt:lpstr>H.  His Second Coming</vt:lpstr>
      <vt:lpstr>I.  His Universal,  Everlasting Dominion </vt:lpstr>
      <vt:lpstr>PowerPoint Presentation</vt:lpstr>
      <vt:lpstr>PowerPoint Presentation</vt:lpstr>
      <vt:lpstr>Judea  Capta</vt:lpstr>
      <vt:lpstr>Apamea, Syria</vt:lpstr>
      <vt:lpstr>PowerPoint Presentation</vt:lpstr>
      <vt:lpstr>           Jews Thinking Like Greeks</vt:lpstr>
      <vt:lpstr>                   Alexander the Great                (356-323 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Sententiae of Ps.-Phoyclides</vt:lpstr>
      <vt:lpstr>     The Sententiae of Ps.-Phoyclides</vt:lpstr>
      <vt:lpstr>PowerPoint Presentation</vt:lpstr>
      <vt:lpstr>PowerPoint Presentation</vt:lpstr>
      <vt:lpstr>PowerPoint Presentation</vt:lpstr>
      <vt:lpstr>PowerPoint Presentation</vt:lpstr>
      <vt:lpstr>PowerPoint Presentation</vt:lpstr>
      <vt:lpstr>PowerPoint Presentation</vt:lpstr>
      <vt:lpstr>Testaments of the Twelve Patriarchs  The Testament of Simeon</vt:lpstr>
      <vt:lpstr>Testaments of the Twelve Patriarchs  The Testament of Simeon</vt:lpstr>
      <vt:lpstr>Testaments of the Twelve Patriarchs  The Testament of Simeon</vt:lpstr>
      <vt:lpstr>Flavius Josephus (37-100 AD)</vt:lpstr>
      <vt:lpstr>PowerPoint Presentation</vt:lpstr>
      <vt:lpstr>Aristobulus (c. 181-124 BC)</vt:lpstr>
      <vt:lpstr>Philo of Alexandria                 (15 BC -50 AD)</vt:lpstr>
      <vt:lpstr> The Migration of Abraham (89-93)</vt:lpstr>
      <vt:lpstr>Emperor Gaius               (Caligula) (12-41 AD)</vt:lpstr>
      <vt:lpstr>       On the Decalogue (20-31)</vt:lpstr>
      <vt:lpstr>          On the Contemplative Life (78)</vt:lpstr>
      <vt:lpstr>                 Genesis (1:26-28)</vt:lpstr>
      <vt:lpstr>              Genesis (2:16-18, 21-22)</vt:lpstr>
      <vt:lpstr>             Questions and Answers on Genesis </vt:lpstr>
      <vt:lpstr>             Questions and Answers on Genesis </vt:lpstr>
      <vt:lpstr>          On the Creation (69-70) </vt:lpstr>
      <vt:lpstr>          On the Creation (71) </vt:lpstr>
      <vt:lpstr>          On the Posterity of Cain (1)</vt:lpstr>
      <vt:lpstr>          On the Posterity of Cain (2-4)</vt:lpstr>
      <vt:lpstr>          On Providence (6-7)</vt:lpstr>
      <vt:lpstr>          The Life of Moses (148)</vt:lpstr>
      <vt:lpstr>          The Life of Moses (158-159)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Pagans and Christians Lecture Two</dc:title>
  <dc:creator>Kristina Keil</dc:creator>
  <cp:lastModifiedBy>Kristina Keil</cp:lastModifiedBy>
  <cp:revision>1</cp:revision>
  <dcterms:created xsi:type="dcterms:W3CDTF">2019-01-22T15:15:20Z</dcterms:created>
  <dcterms:modified xsi:type="dcterms:W3CDTF">2019-01-22T16:19:51Z</dcterms:modified>
</cp:coreProperties>
</file>