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71" r:id="rId7"/>
    <p:sldId id="272" r:id="rId8"/>
    <p:sldId id="273"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90"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5BDFF-D6C2-498A-B15B-F969E61F12AB}" v="61" dt="2019-04-09T03:40:12.341"/>
    <p1510:client id="{523A6A81-D5F3-4557-B8D3-236BD5869CC7}" v="1168" dt="2019-04-09T03:56:29.090"/>
    <p1510:client id="{A7F6FCE1-ECF3-48CB-B1D0-8367F5CD766D}" v="1170" dt="2019-04-09T04:24:40.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6805BDFF-D6C2-498A-B15B-F969E61F12AB}"/>
    <pc:docChg chg="undo custSel mod addSld delSld modSld sldOrd">
      <pc:chgData name="Kristina Keil" userId="e9214bf778986fa5" providerId="LiveId" clId="{6805BDFF-D6C2-498A-B15B-F969E61F12AB}" dt="2019-04-09T03:40:12.336" v="5856"/>
      <pc:docMkLst>
        <pc:docMk/>
      </pc:docMkLst>
      <pc:sldChg chg="addSp delSp modSp add mod setBg">
        <pc:chgData name="Kristina Keil" userId="e9214bf778986fa5" providerId="LiveId" clId="{6805BDFF-D6C2-498A-B15B-F969E61F12AB}" dt="2019-04-09T01:26:44.983" v="23" actId="14100"/>
        <pc:sldMkLst>
          <pc:docMk/>
          <pc:sldMk cId="4269150432" sldId="257"/>
        </pc:sldMkLst>
        <pc:spChg chg="mod">
          <ac:chgData name="Kristina Keil" userId="e9214bf778986fa5" providerId="LiveId" clId="{6805BDFF-D6C2-498A-B15B-F969E61F12AB}" dt="2019-04-09T01:26:35.949" v="22" actId="26606"/>
          <ac:spMkLst>
            <pc:docMk/>
            <pc:sldMk cId="4269150432" sldId="257"/>
            <ac:spMk id="2" creationId="{2C3EC617-7D32-48A0-8532-93498BF2871E}"/>
          </ac:spMkLst>
        </pc:spChg>
        <pc:spChg chg="del">
          <ac:chgData name="Kristina Keil" userId="e9214bf778986fa5" providerId="LiveId" clId="{6805BDFF-D6C2-498A-B15B-F969E61F12AB}" dt="2019-04-09T01:26:29.790" v="21" actId="931"/>
          <ac:spMkLst>
            <pc:docMk/>
            <pc:sldMk cId="4269150432" sldId="257"/>
            <ac:spMk id="3" creationId="{A3CAF2EC-2BE5-4E6A-B86E-497DF44405F9}"/>
          </ac:spMkLst>
        </pc:spChg>
        <pc:spChg chg="add">
          <ac:chgData name="Kristina Keil" userId="e9214bf778986fa5" providerId="LiveId" clId="{6805BDFF-D6C2-498A-B15B-F969E61F12AB}" dt="2019-04-09T01:26:35.949" v="22" actId="26606"/>
          <ac:spMkLst>
            <pc:docMk/>
            <pc:sldMk cId="4269150432" sldId="257"/>
            <ac:spMk id="10" creationId="{3B541606-49A8-4D58-87C4-DD0B4B494256}"/>
          </ac:spMkLst>
        </pc:spChg>
        <pc:spChg chg="add">
          <ac:chgData name="Kristina Keil" userId="e9214bf778986fa5" providerId="LiveId" clId="{6805BDFF-D6C2-498A-B15B-F969E61F12AB}" dt="2019-04-09T01:26:35.949" v="22" actId="26606"/>
          <ac:spMkLst>
            <pc:docMk/>
            <pc:sldMk cId="4269150432" sldId="257"/>
            <ac:spMk id="17" creationId="{C493E730-2044-49B5-A022-B8D6F359343E}"/>
          </ac:spMkLst>
        </pc:spChg>
        <pc:grpChg chg="add">
          <ac:chgData name="Kristina Keil" userId="e9214bf778986fa5" providerId="LiveId" clId="{6805BDFF-D6C2-498A-B15B-F969E61F12AB}" dt="2019-04-09T01:26:35.949" v="22" actId="26606"/>
          <ac:grpSpMkLst>
            <pc:docMk/>
            <pc:sldMk cId="4269150432" sldId="257"/>
            <ac:grpSpMk id="13" creationId="{5B988D63-FA8B-436C-902E-E5005BC0492F}"/>
          </ac:grpSpMkLst>
        </pc:grpChg>
        <pc:picChg chg="add del mod">
          <ac:chgData name="Kristina Keil" userId="e9214bf778986fa5" providerId="LiveId" clId="{6805BDFF-D6C2-498A-B15B-F969E61F12AB}" dt="2019-04-09T01:26:35.949" v="22" actId="26606"/>
          <ac:picMkLst>
            <pc:docMk/>
            <pc:sldMk cId="4269150432" sldId="257"/>
            <ac:picMk id="5" creationId="{23970778-7F8A-49BD-B58A-A297646FBF46}"/>
          </ac:picMkLst>
        </pc:picChg>
        <pc:picChg chg="add mod">
          <ac:chgData name="Kristina Keil" userId="e9214bf778986fa5" providerId="LiveId" clId="{6805BDFF-D6C2-498A-B15B-F969E61F12AB}" dt="2019-04-09T01:26:44.983" v="23" actId="14100"/>
          <ac:picMkLst>
            <pc:docMk/>
            <pc:sldMk cId="4269150432" sldId="257"/>
            <ac:picMk id="8" creationId="{23970778-7F8A-49BD-B58A-A297646FBF46}"/>
          </ac:picMkLst>
        </pc:picChg>
        <pc:picChg chg="add">
          <ac:chgData name="Kristina Keil" userId="e9214bf778986fa5" providerId="LiveId" clId="{6805BDFF-D6C2-498A-B15B-F969E61F12AB}" dt="2019-04-09T01:26:35.949" v="22" actId="26606"/>
          <ac:picMkLst>
            <pc:docMk/>
            <pc:sldMk cId="4269150432" sldId="257"/>
            <ac:picMk id="19" creationId="{78976801-4346-4636-BA62-265C81DFE7C4}"/>
          </ac:picMkLst>
        </pc:picChg>
      </pc:sldChg>
      <pc:sldChg chg="addSp delSp modSp add mod setBg">
        <pc:chgData name="Kristina Keil" userId="e9214bf778986fa5" providerId="LiveId" clId="{6805BDFF-D6C2-498A-B15B-F969E61F12AB}" dt="2019-04-09T01:32:56.589" v="66" actId="20577"/>
        <pc:sldMkLst>
          <pc:docMk/>
          <pc:sldMk cId="1479971653" sldId="258"/>
        </pc:sldMkLst>
        <pc:spChg chg="mod">
          <ac:chgData name="Kristina Keil" userId="e9214bf778986fa5" providerId="LiveId" clId="{6805BDFF-D6C2-498A-B15B-F969E61F12AB}" dt="2019-04-09T01:32:56.589" v="66" actId="20577"/>
          <ac:spMkLst>
            <pc:docMk/>
            <pc:sldMk cId="1479971653" sldId="258"/>
            <ac:spMk id="2" creationId="{3BD4BFC8-FE47-446F-906B-8E22BB958BC9}"/>
          </ac:spMkLst>
        </pc:spChg>
        <pc:spChg chg="del mod">
          <ac:chgData name="Kristina Keil" userId="e9214bf778986fa5" providerId="LiveId" clId="{6805BDFF-D6C2-498A-B15B-F969E61F12AB}" dt="2019-04-09T01:32:14.729" v="46" actId="931"/>
          <ac:spMkLst>
            <pc:docMk/>
            <pc:sldMk cId="1479971653" sldId="258"/>
            <ac:spMk id="3" creationId="{6CFFC4CB-9140-423A-BB58-DAC441EBA0C2}"/>
          </ac:spMkLst>
        </pc:spChg>
        <pc:spChg chg="add">
          <ac:chgData name="Kristina Keil" userId="e9214bf778986fa5" providerId="LiveId" clId="{6805BDFF-D6C2-498A-B15B-F969E61F12AB}" dt="2019-04-09T01:31:36.457" v="45" actId="26606"/>
          <ac:spMkLst>
            <pc:docMk/>
            <pc:sldMk cId="1479971653" sldId="258"/>
            <ac:spMk id="8" creationId="{273E8A9A-DA4B-4F12-9331-219EBE5235D0}"/>
          </ac:spMkLst>
        </pc:spChg>
        <pc:spChg chg="add">
          <ac:chgData name="Kristina Keil" userId="e9214bf778986fa5" providerId="LiveId" clId="{6805BDFF-D6C2-498A-B15B-F969E61F12AB}" dt="2019-04-09T01:31:36.457" v="45" actId="26606"/>
          <ac:spMkLst>
            <pc:docMk/>
            <pc:sldMk cId="1479971653" sldId="258"/>
            <ac:spMk id="12" creationId="{ADD673B7-F6B7-43EE-936B-D09F3A337A3E}"/>
          </ac:spMkLst>
        </pc:spChg>
        <pc:picChg chg="add mod">
          <ac:chgData name="Kristina Keil" userId="e9214bf778986fa5" providerId="LiveId" clId="{6805BDFF-D6C2-498A-B15B-F969E61F12AB}" dt="2019-04-09T01:32:46.439" v="50" actId="1076"/>
          <ac:picMkLst>
            <pc:docMk/>
            <pc:sldMk cId="1479971653" sldId="258"/>
            <ac:picMk id="5" creationId="{7693EA32-63B3-46F7-B97F-83C6AF69ED06}"/>
          </ac:picMkLst>
        </pc:picChg>
        <pc:picChg chg="add">
          <ac:chgData name="Kristina Keil" userId="e9214bf778986fa5" providerId="LiveId" clId="{6805BDFF-D6C2-498A-B15B-F969E61F12AB}" dt="2019-04-09T01:31:36.457" v="45" actId="26606"/>
          <ac:picMkLst>
            <pc:docMk/>
            <pc:sldMk cId="1479971653" sldId="258"/>
            <ac:picMk id="10" creationId="{1C4DCE7A-0E46-404B-9E0D-E93DC7B2A861}"/>
          </ac:picMkLst>
        </pc:picChg>
      </pc:sldChg>
      <pc:sldChg chg="addSp delSp modSp add mod setBg setClrOvrMap">
        <pc:chgData name="Kristina Keil" userId="e9214bf778986fa5" providerId="LiveId" clId="{6805BDFF-D6C2-498A-B15B-F969E61F12AB}" dt="2019-04-09T01:55:36.748" v="223" actId="255"/>
        <pc:sldMkLst>
          <pc:docMk/>
          <pc:sldMk cId="879517329" sldId="259"/>
        </pc:sldMkLst>
        <pc:spChg chg="mod">
          <ac:chgData name="Kristina Keil" userId="e9214bf778986fa5" providerId="LiveId" clId="{6805BDFF-D6C2-498A-B15B-F969E61F12AB}" dt="2019-04-09T01:55:36.748" v="223" actId="255"/>
          <ac:spMkLst>
            <pc:docMk/>
            <pc:sldMk cId="879517329" sldId="259"/>
            <ac:spMk id="2" creationId="{175A0CE3-9E54-4C3E-AE3C-E555D0BC1234}"/>
          </ac:spMkLst>
        </pc:spChg>
        <pc:spChg chg="del">
          <ac:chgData name="Kristina Keil" userId="e9214bf778986fa5" providerId="LiveId" clId="{6805BDFF-D6C2-498A-B15B-F969E61F12AB}" dt="2019-04-09T01:44:29.197" v="119" actId="931"/>
          <ac:spMkLst>
            <pc:docMk/>
            <pc:sldMk cId="879517329" sldId="259"/>
            <ac:spMk id="3" creationId="{10E748F3-DA3F-4203-B831-432ABC6AEBAA}"/>
          </ac:spMkLst>
        </pc:spChg>
        <pc:spChg chg="add mod">
          <ac:chgData name="Kristina Keil" userId="e9214bf778986fa5" providerId="LiveId" clId="{6805BDFF-D6C2-498A-B15B-F969E61F12AB}" dt="2019-04-09T01:44:41.768" v="126" actId="26606"/>
          <ac:spMkLst>
            <pc:docMk/>
            <pc:sldMk cId="879517329" sldId="259"/>
            <ac:spMk id="4" creationId="{16F73064-BF6B-4FC4-BC71-409F552EA960}"/>
          </ac:spMkLst>
        </pc:spChg>
        <pc:spChg chg="add del mod">
          <ac:chgData name="Kristina Keil" userId="e9214bf778986fa5" providerId="LiveId" clId="{6805BDFF-D6C2-498A-B15B-F969E61F12AB}" dt="2019-04-09T01:40:52.142" v="72"/>
          <ac:spMkLst>
            <pc:docMk/>
            <pc:sldMk cId="879517329" sldId="259"/>
            <ac:spMk id="5" creationId="{BDA6A297-D180-4548-B07C-764A35E0FD32}"/>
          </ac:spMkLst>
        </pc:spChg>
        <pc:spChg chg="add del">
          <ac:chgData name="Kristina Keil" userId="e9214bf778986fa5" providerId="LiveId" clId="{6805BDFF-D6C2-498A-B15B-F969E61F12AB}" dt="2019-04-09T01:44:35.848" v="121" actId="26606"/>
          <ac:spMkLst>
            <pc:docMk/>
            <pc:sldMk cId="879517329" sldId="259"/>
            <ac:spMk id="12" creationId="{24CC0E40-790A-4AC8-9974-126C46DD7072}"/>
          </ac:spMkLst>
        </pc:spChg>
        <pc:spChg chg="add del">
          <ac:chgData name="Kristina Keil" userId="e9214bf778986fa5" providerId="LiveId" clId="{6805BDFF-D6C2-498A-B15B-F969E61F12AB}" dt="2019-04-09T01:44:35.848" v="121" actId="26606"/>
          <ac:spMkLst>
            <pc:docMk/>
            <pc:sldMk cId="879517329" sldId="259"/>
            <ac:spMk id="19" creationId="{C493E730-2044-49B5-A022-B8D6F359343E}"/>
          </ac:spMkLst>
        </pc:spChg>
        <pc:spChg chg="add del">
          <ac:chgData name="Kristina Keil" userId="e9214bf778986fa5" providerId="LiveId" clId="{6805BDFF-D6C2-498A-B15B-F969E61F12AB}" dt="2019-04-09T01:44:40.720" v="123" actId="26606"/>
          <ac:spMkLst>
            <pc:docMk/>
            <pc:sldMk cId="879517329" sldId="259"/>
            <ac:spMk id="24" creationId="{3FECAD23-900F-4F1B-A441-6A68749F88D4}"/>
          </ac:spMkLst>
        </pc:spChg>
        <pc:spChg chg="add del">
          <ac:chgData name="Kristina Keil" userId="e9214bf778986fa5" providerId="LiveId" clId="{6805BDFF-D6C2-498A-B15B-F969E61F12AB}" dt="2019-04-09T01:44:40.720" v="123" actId="26606"/>
          <ac:spMkLst>
            <pc:docMk/>
            <pc:sldMk cId="879517329" sldId="259"/>
            <ac:spMk id="25" creationId="{8A233090-6C39-4F59-8A0F-86F011A7EEEB}"/>
          </ac:spMkLst>
        </pc:spChg>
        <pc:spChg chg="add del">
          <ac:chgData name="Kristina Keil" userId="e9214bf778986fa5" providerId="LiveId" clId="{6805BDFF-D6C2-498A-B15B-F969E61F12AB}" dt="2019-04-09T01:44:40.720" v="123" actId="26606"/>
          <ac:spMkLst>
            <pc:docMk/>
            <pc:sldMk cId="879517329" sldId="259"/>
            <ac:spMk id="26" creationId="{484DCAA0-4BF1-4FB9-97BA-D6BA630419A0}"/>
          </ac:spMkLst>
        </pc:spChg>
        <pc:spChg chg="add del">
          <ac:chgData name="Kristina Keil" userId="e9214bf778986fa5" providerId="LiveId" clId="{6805BDFF-D6C2-498A-B15B-F969E61F12AB}" dt="2019-04-09T01:44:40.720" v="123" actId="26606"/>
          <ac:spMkLst>
            <pc:docMk/>
            <pc:sldMk cId="879517329" sldId="259"/>
            <ac:spMk id="27" creationId="{84E1A487-EA03-415A-AB86-0BD594159635}"/>
          </ac:spMkLst>
        </pc:spChg>
        <pc:spChg chg="add del">
          <ac:chgData name="Kristina Keil" userId="e9214bf778986fa5" providerId="LiveId" clId="{6805BDFF-D6C2-498A-B15B-F969E61F12AB}" dt="2019-04-09T01:44:41.721" v="125" actId="26606"/>
          <ac:spMkLst>
            <pc:docMk/>
            <pc:sldMk cId="879517329" sldId="259"/>
            <ac:spMk id="32" creationId="{D0D98427-7B26-46E2-93FE-CB8CD38542AE}"/>
          </ac:spMkLst>
        </pc:spChg>
        <pc:spChg chg="add del">
          <ac:chgData name="Kristina Keil" userId="e9214bf778986fa5" providerId="LiveId" clId="{6805BDFF-D6C2-498A-B15B-F969E61F12AB}" dt="2019-04-09T01:44:41.721" v="125" actId="26606"/>
          <ac:spMkLst>
            <pc:docMk/>
            <pc:sldMk cId="879517329" sldId="259"/>
            <ac:spMk id="33" creationId="{B15A4233-F980-4EF6-B2C0-D7C63E752ADF}"/>
          </ac:spMkLst>
        </pc:spChg>
        <pc:spChg chg="add del">
          <ac:chgData name="Kristina Keil" userId="e9214bf778986fa5" providerId="LiveId" clId="{6805BDFF-D6C2-498A-B15B-F969E61F12AB}" dt="2019-04-09T01:44:41.721" v="125" actId="26606"/>
          <ac:spMkLst>
            <pc:docMk/>
            <pc:sldMk cId="879517329" sldId="259"/>
            <ac:spMk id="35" creationId="{72F1E257-5C23-4AC5-9479-EACAE3F4953E}"/>
          </ac:spMkLst>
        </pc:spChg>
        <pc:spChg chg="add del">
          <ac:chgData name="Kristina Keil" userId="e9214bf778986fa5" providerId="LiveId" clId="{6805BDFF-D6C2-498A-B15B-F969E61F12AB}" dt="2019-04-09T01:44:41.721" v="125" actId="26606"/>
          <ac:spMkLst>
            <pc:docMk/>
            <pc:sldMk cId="879517329" sldId="259"/>
            <ac:spMk id="36" creationId="{421B5709-714B-4EA8-8C75-C105D9B4D5DD}"/>
          </ac:spMkLst>
        </pc:spChg>
        <pc:spChg chg="add del">
          <ac:chgData name="Kristina Keil" userId="e9214bf778986fa5" providerId="LiveId" clId="{6805BDFF-D6C2-498A-B15B-F969E61F12AB}" dt="2019-04-09T01:54:40.465" v="215" actId="26606"/>
          <ac:spMkLst>
            <pc:docMk/>
            <pc:sldMk cId="879517329" sldId="259"/>
            <ac:spMk id="41" creationId="{9DD3589A-DB65-424B-ACF1-5C8155F1C3A8}"/>
          </ac:spMkLst>
        </pc:spChg>
        <pc:spChg chg="add del">
          <ac:chgData name="Kristina Keil" userId="e9214bf778986fa5" providerId="LiveId" clId="{6805BDFF-D6C2-498A-B15B-F969E61F12AB}" dt="2019-04-09T01:54:40.465" v="215" actId="26606"/>
          <ac:spMkLst>
            <pc:docMk/>
            <pc:sldMk cId="879517329" sldId="259"/>
            <ac:spMk id="42" creationId="{9F784D76-D302-4160-A2D4-C2F4AB76D478}"/>
          </ac:spMkLst>
        </pc:spChg>
        <pc:spChg chg="add del mod">
          <ac:chgData name="Kristina Keil" userId="e9214bf778986fa5" providerId="LiveId" clId="{6805BDFF-D6C2-498A-B15B-F969E61F12AB}" dt="2019-04-09T01:54:57.545" v="216" actId="931"/>
          <ac:spMkLst>
            <pc:docMk/>
            <pc:sldMk cId="879517329" sldId="259"/>
            <ac:spMk id="44" creationId="{A3C24660-286E-4DED-A8BC-E6E180344400}"/>
          </ac:spMkLst>
        </pc:spChg>
        <pc:spChg chg="add del">
          <ac:chgData name="Kristina Keil" userId="e9214bf778986fa5" providerId="LiveId" clId="{6805BDFF-D6C2-498A-B15B-F969E61F12AB}" dt="2019-04-09T01:54:40.465" v="215" actId="26606"/>
          <ac:spMkLst>
            <pc:docMk/>
            <pc:sldMk cId="879517329" sldId="259"/>
            <ac:spMk id="45" creationId="{2B57E7D2-A94B-4A8D-B58F-D3E30C2353DE}"/>
          </ac:spMkLst>
        </pc:spChg>
        <pc:spChg chg="add">
          <ac:chgData name="Kristina Keil" userId="e9214bf778986fa5" providerId="LiveId" clId="{6805BDFF-D6C2-498A-B15B-F969E61F12AB}" dt="2019-04-09T01:54:40.465" v="215" actId="26606"/>
          <ac:spMkLst>
            <pc:docMk/>
            <pc:sldMk cId="879517329" sldId="259"/>
            <ac:spMk id="50" creationId="{273E8A9A-DA4B-4F12-9331-219EBE5235D0}"/>
          </ac:spMkLst>
        </pc:spChg>
        <pc:spChg chg="add">
          <ac:chgData name="Kristina Keil" userId="e9214bf778986fa5" providerId="LiveId" clId="{6805BDFF-D6C2-498A-B15B-F969E61F12AB}" dt="2019-04-09T01:54:40.465" v="215" actId="26606"/>
          <ac:spMkLst>
            <pc:docMk/>
            <pc:sldMk cId="879517329" sldId="259"/>
            <ac:spMk id="54" creationId="{ADD673B7-F6B7-43EE-936B-D09F3A337A3E}"/>
          </ac:spMkLst>
        </pc:spChg>
        <pc:grpChg chg="add del">
          <ac:chgData name="Kristina Keil" userId="e9214bf778986fa5" providerId="LiveId" clId="{6805BDFF-D6C2-498A-B15B-F969E61F12AB}" dt="2019-04-09T01:44:35.848" v="121" actId="26606"/>
          <ac:grpSpMkLst>
            <pc:docMk/>
            <pc:sldMk cId="879517329" sldId="259"/>
            <ac:grpSpMk id="15" creationId="{5B988D63-FA8B-436C-902E-E5005BC0492F}"/>
          </ac:grpSpMkLst>
        </pc:grpChg>
        <pc:picChg chg="add del mod">
          <ac:chgData name="Kristina Keil" userId="e9214bf778986fa5" providerId="LiveId" clId="{6805BDFF-D6C2-498A-B15B-F969E61F12AB}" dt="2019-04-09T01:44:41.768" v="126" actId="26606"/>
          <ac:picMkLst>
            <pc:docMk/>
            <pc:sldMk cId="879517329" sldId="259"/>
            <ac:picMk id="7" creationId="{DE42EEA2-27DC-4318-9047-6E62C0CBA556}"/>
          </ac:picMkLst>
        </pc:picChg>
        <pc:picChg chg="add mod">
          <ac:chgData name="Kristina Keil" userId="e9214bf778986fa5" providerId="LiveId" clId="{6805BDFF-D6C2-498A-B15B-F969E61F12AB}" dt="2019-04-09T01:55:16.656" v="220" actId="14100"/>
          <ac:picMkLst>
            <pc:docMk/>
            <pc:sldMk cId="879517329" sldId="259"/>
            <ac:picMk id="9" creationId="{8509236D-6120-4F14-95F8-0E1C4688F359}"/>
          </ac:picMkLst>
        </pc:picChg>
        <pc:picChg chg="add del">
          <ac:chgData name="Kristina Keil" userId="e9214bf778986fa5" providerId="LiveId" clId="{6805BDFF-D6C2-498A-B15B-F969E61F12AB}" dt="2019-04-09T01:44:35.848" v="121" actId="26606"/>
          <ac:picMkLst>
            <pc:docMk/>
            <pc:sldMk cId="879517329" sldId="259"/>
            <ac:picMk id="10" creationId="{DE42EEA2-27DC-4318-9047-6E62C0CBA556}"/>
          </ac:picMkLst>
        </pc:picChg>
        <pc:picChg chg="add del">
          <ac:chgData name="Kristina Keil" userId="e9214bf778986fa5" providerId="LiveId" clId="{6805BDFF-D6C2-498A-B15B-F969E61F12AB}" dt="2019-04-09T01:44:40.720" v="123" actId="26606"/>
          <ac:picMkLst>
            <pc:docMk/>
            <pc:sldMk cId="879517329" sldId="259"/>
            <ac:picMk id="17" creationId="{57943801-CAEC-4F98-9332-2A4D9128463E}"/>
          </ac:picMkLst>
        </pc:picChg>
        <pc:picChg chg="add del">
          <ac:chgData name="Kristina Keil" userId="e9214bf778986fa5" providerId="LiveId" clId="{6805BDFF-D6C2-498A-B15B-F969E61F12AB}" dt="2019-04-09T01:44:35.848" v="121" actId="26606"/>
          <ac:picMkLst>
            <pc:docMk/>
            <pc:sldMk cId="879517329" sldId="259"/>
            <ac:picMk id="21" creationId="{78976801-4346-4636-BA62-265C81DFE7C4}"/>
          </ac:picMkLst>
        </pc:picChg>
        <pc:picChg chg="add del">
          <ac:chgData name="Kristina Keil" userId="e9214bf778986fa5" providerId="LiveId" clId="{6805BDFF-D6C2-498A-B15B-F969E61F12AB}" dt="2019-04-09T01:44:40.720" v="123" actId="26606"/>
          <ac:picMkLst>
            <pc:docMk/>
            <pc:sldMk cId="879517329" sldId="259"/>
            <ac:picMk id="23" creationId="{9BC2FEA5-B399-458A-8393-E06CE40DB89C}"/>
          </ac:picMkLst>
        </pc:picChg>
        <pc:picChg chg="add del">
          <ac:chgData name="Kristina Keil" userId="e9214bf778986fa5" providerId="LiveId" clId="{6805BDFF-D6C2-498A-B15B-F969E61F12AB}" dt="2019-04-09T01:44:40.720" v="123" actId="26606"/>
          <ac:picMkLst>
            <pc:docMk/>
            <pc:sldMk cId="879517329" sldId="259"/>
            <ac:picMk id="28" creationId="{DE42EEA2-27DC-4318-9047-6E62C0CBA556}"/>
          </ac:picMkLst>
        </pc:picChg>
        <pc:picChg chg="add del">
          <ac:chgData name="Kristina Keil" userId="e9214bf778986fa5" providerId="LiveId" clId="{6805BDFF-D6C2-498A-B15B-F969E61F12AB}" dt="2019-04-09T01:44:41.721" v="125" actId="26606"/>
          <ac:picMkLst>
            <pc:docMk/>
            <pc:sldMk cId="879517329" sldId="259"/>
            <ac:picMk id="30" creationId="{B3F9E774-F054-4892-8E69-C76B2C8545F2}"/>
          </ac:picMkLst>
        </pc:picChg>
        <pc:picChg chg="add del">
          <ac:chgData name="Kristina Keil" userId="e9214bf778986fa5" providerId="LiveId" clId="{6805BDFF-D6C2-498A-B15B-F969E61F12AB}" dt="2019-04-09T01:44:41.721" v="125" actId="26606"/>
          <ac:picMkLst>
            <pc:docMk/>
            <pc:sldMk cId="879517329" sldId="259"/>
            <ac:picMk id="31" creationId="{BEF6A099-2A38-4C66-88FF-FDBCB564E5F8}"/>
          </ac:picMkLst>
        </pc:picChg>
        <pc:picChg chg="add del">
          <ac:chgData name="Kristina Keil" userId="e9214bf778986fa5" providerId="LiveId" clId="{6805BDFF-D6C2-498A-B15B-F969E61F12AB}" dt="2019-04-09T01:44:41.721" v="125" actId="26606"/>
          <ac:picMkLst>
            <pc:docMk/>
            <pc:sldMk cId="879517329" sldId="259"/>
            <ac:picMk id="34" creationId="{3B7E3E62-AACE-4D18-93B3-B4C452E287C4}"/>
          </ac:picMkLst>
        </pc:picChg>
        <pc:picChg chg="add del">
          <ac:chgData name="Kristina Keil" userId="e9214bf778986fa5" providerId="LiveId" clId="{6805BDFF-D6C2-498A-B15B-F969E61F12AB}" dt="2019-04-09T01:44:41.721" v="125" actId="26606"/>
          <ac:picMkLst>
            <pc:docMk/>
            <pc:sldMk cId="879517329" sldId="259"/>
            <ac:picMk id="37" creationId="{DE42EEA2-27DC-4318-9047-6E62C0CBA556}"/>
          </ac:picMkLst>
        </pc:picChg>
        <pc:picChg chg="add del">
          <ac:chgData name="Kristina Keil" userId="e9214bf778986fa5" providerId="LiveId" clId="{6805BDFF-D6C2-498A-B15B-F969E61F12AB}" dt="2019-04-09T01:54:40.465" v="215" actId="26606"/>
          <ac:picMkLst>
            <pc:docMk/>
            <pc:sldMk cId="879517329" sldId="259"/>
            <ac:picMk id="39" creationId="{D8DF5C3E-BDAB-40E6-A40B-8C05D8CD3F52}"/>
          </ac:picMkLst>
        </pc:picChg>
        <pc:picChg chg="add del">
          <ac:chgData name="Kristina Keil" userId="e9214bf778986fa5" providerId="LiveId" clId="{6805BDFF-D6C2-498A-B15B-F969E61F12AB}" dt="2019-04-09T01:54:40.465" v="215" actId="26606"/>
          <ac:picMkLst>
            <pc:docMk/>
            <pc:sldMk cId="879517329" sldId="259"/>
            <ac:picMk id="40" creationId="{9D90C31A-86E3-472B-B929-496667598EFF}"/>
          </ac:picMkLst>
        </pc:picChg>
        <pc:picChg chg="add del">
          <ac:chgData name="Kristina Keil" userId="e9214bf778986fa5" providerId="LiveId" clId="{6805BDFF-D6C2-498A-B15B-F969E61F12AB}" dt="2019-04-09T01:54:40.465" v="215" actId="26606"/>
          <ac:picMkLst>
            <pc:docMk/>
            <pc:sldMk cId="879517329" sldId="259"/>
            <ac:picMk id="43" creationId="{608D9710-1A5F-4D24-B654-F2081DE6014C}"/>
          </ac:picMkLst>
        </pc:picChg>
        <pc:picChg chg="add del">
          <ac:chgData name="Kristina Keil" userId="e9214bf778986fa5" providerId="LiveId" clId="{6805BDFF-D6C2-498A-B15B-F969E61F12AB}" dt="2019-04-09T01:54:37.758" v="214" actId="478"/>
          <ac:picMkLst>
            <pc:docMk/>
            <pc:sldMk cId="879517329" sldId="259"/>
            <ac:picMk id="46" creationId="{DE42EEA2-27DC-4318-9047-6E62C0CBA556}"/>
          </ac:picMkLst>
        </pc:picChg>
        <pc:picChg chg="add">
          <ac:chgData name="Kristina Keil" userId="e9214bf778986fa5" providerId="LiveId" clId="{6805BDFF-D6C2-498A-B15B-F969E61F12AB}" dt="2019-04-09T01:54:40.465" v="215" actId="26606"/>
          <ac:picMkLst>
            <pc:docMk/>
            <pc:sldMk cId="879517329" sldId="259"/>
            <ac:picMk id="52" creationId="{1C4DCE7A-0E46-404B-9E0D-E93DC7B2A861}"/>
          </ac:picMkLst>
        </pc:picChg>
      </pc:sldChg>
      <pc:sldChg chg="delSp modSp add delDesignElem">
        <pc:chgData name="Kristina Keil" userId="e9214bf778986fa5" providerId="LiveId" clId="{6805BDFF-D6C2-498A-B15B-F969E61F12AB}" dt="2019-04-09T01:41:05.436" v="77" actId="20577"/>
        <pc:sldMkLst>
          <pc:docMk/>
          <pc:sldMk cId="3846395681" sldId="263"/>
        </pc:sldMkLst>
        <pc:spChg chg="mod">
          <ac:chgData name="Kristina Keil" userId="e9214bf778986fa5" providerId="LiveId" clId="{6805BDFF-D6C2-498A-B15B-F969E61F12AB}" dt="2019-04-09T01:41:05.436" v="77" actId="20577"/>
          <ac:spMkLst>
            <pc:docMk/>
            <pc:sldMk cId="3846395681" sldId="263"/>
            <ac:spMk id="2" creationId="{00000000-0000-0000-0000-000000000000}"/>
          </ac:spMkLst>
        </pc:spChg>
        <pc:spChg chg="del">
          <ac:chgData name="Kristina Keil" userId="e9214bf778986fa5" providerId="LiveId" clId="{6805BDFF-D6C2-498A-B15B-F969E61F12AB}" dt="2019-04-09T01:40:55.782" v="74"/>
          <ac:spMkLst>
            <pc:docMk/>
            <pc:sldMk cId="3846395681" sldId="263"/>
            <ac:spMk id="24" creationId="{00000000-0000-0000-0000-000000000000}"/>
          </ac:spMkLst>
        </pc:spChg>
        <pc:spChg chg="del">
          <ac:chgData name="Kristina Keil" userId="e9214bf778986fa5" providerId="LiveId" clId="{6805BDFF-D6C2-498A-B15B-F969E61F12AB}" dt="2019-04-09T01:40:55.782" v="74"/>
          <ac:spMkLst>
            <pc:docMk/>
            <pc:sldMk cId="3846395681" sldId="263"/>
            <ac:spMk id="27" creationId="{00000000-0000-0000-0000-000000000000}"/>
          </ac:spMkLst>
        </pc:spChg>
        <pc:spChg chg="del">
          <ac:chgData name="Kristina Keil" userId="e9214bf778986fa5" providerId="LiveId" clId="{6805BDFF-D6C2-498A-B15B-F969E61F12AB}" dt="2019-04-09T01:40:55.782" v="74"/>
          <ac:spMkLst>
            <pc:docMk/>
            <pc:sldMk cId="3846395681" sldId="263"/>
            <ac:spMk id="30" creationId="{00000000-0000-0000-0000-000000000000}"/>
          </ac:spMkLst>
        </pc:spChg>
        <pc:picChg chg="del">
          <ac:chgData name="Kristina Keil" userId="e9214bf778986fa5" providerId="LiveId" clId="{6805BDFF-D6C2-498A-B15B-F969E61F12AB}" dt="2019-04-09T01:40:55.782" v="74"/>
          <ac:picMkLst>
            <pc:docMk/>
            <pc:sldMk cId="3846395681" sldId="263"/>
            <ac:picMk id="25" creationId="{00000000-0000-0000-0000-000000000000}"/>
          </ac:picMkLst>
        </pc:picChg>
        <pc:picChg chg="del">
          <ac:chgData name="Kristina Keil" userId="e9214bf778986fa5" providerId="LiveId" clId="{6805BDFF-D6C2-498A-B15B-F969E61F12AB}" dt="2019-04-09T01:40:55.782" v="74"/>
          <ac:picMkLst>
            <pc:docMk/>
            <pc:sldMk cId="3846395681" sldId="263"/>
            <ac:picMk id="26" creationId="{00000000-0000-0000-0000-000000000000}"/>
          </ac:picMkLst>
        </pc:picChg>
        <pc:picChg chg="del">
          <ac:chgData name="Kristina Keil" userId="e9214bf778986fa5" providerId="LiveId" clId="{6805BDFF-D6C2-498A-B15B-F969E61F12AB}" dt="2019-04-09T01:40:55.782" v="74"/>
          <ac:picMkLst>
            <pc:docMk/>
            <pc:sldMk cId="3846395681" sldId="263"/>
            <ac:picMk id="28" creationId="{00000000-0000-0000-0000-000000000000}"/>
          </ac:picMkLst>
        </pc:picChg>
        <pc:picChg chg="del">
          <ac:chgData name="Kristina Keil" userId="e9214bf778986fa5" providerId="LiveId" clId="{6805BDFF-D6C2-498A-B15B-F969E61F12AB}" dt="2019-04-09T01:40:55.782" v="74"/>
          <ac:picMkLst>
            <pc:docMk/>
            <pc:sldMk cId="3846395681" sldId="263"/>
            <ac:picMk id="29" creationId="{00000000-0000-0000-0000-000000000000}"/>
          </ac:picMkLst>
        </pc:picChg>
      </pc:sldChg>
      <pc:sldChg chg="delSp modSp add setBg delDesignElem">
        <pc:chgData name="Kristina Keil" userId="e9214bf778986fa5" providerId="LiveId" clId="{6805BDFF-D6C2-498A-B15B-F969E61F12AB}" dt="2019-04-09T01:45:42.487" v="129" actId="20577"/>
        <pc:sldMkLst>
          <pc:docMk/>
          <pc:sldMk cId="1422084358" sldId="271"/>
        </pc:sldMkLst>
        <pc:spChg chg="mod">
          <ac:chgData name="Kristina Keil" userId="e9214bf778986fa5" providerId="LiveId" clId="{6805BDFF-D6C2-498A-B15B-F969E61F12AB}" dt="2019-04-09T01:45:42.487" v="129" actId="20577"/>
          <ac:spMkLst>
            <pc:docMk/>
            <pc:sldMk cId="1422084358" sldId="271"/>
            <ac:spMk id="10" creationId="{CF59021D-E016-4FE7-AD33-CC8B1EDB17A9}"/>
          </ac:spMkLst>
        </pc:spChg>
        <pc:spChg chg="del">
          <ac:chgData name="Kristina Keil" userId="e9214bf778986fa5" providerId="LiveId" clId="{6805BDFF-D6C2-498A-B15B-F969E61F12AB}" dt="2019-04-09T01:45:29.848" v="128"/>
          <ac:spMkLst>
            <pc:docMk/>
            <pc:sldMk cId="1422084358" sldId="271"/>
            <ac:spMk id="17" creationId="{78A4CDE5-C7BC-41E1-8A4A-79E024CC09F3}"/>
          </ac:spMkLst>
        </pc:spChg>
        <pc:grpChg chg="del">
          <ac:chgData name="Kristina Keil" userId="e9214bf778986fa5" providerId="LiveId" clId="{6805BDFF-D6C2-498A-B15B-F969E61F12AB}" dt="2019-04-09T01:45:29.848" v="128"/>
          <ac:grpSpMkLst>
            <pc:docMk/>
            <pc:sldMk cId="1422084358" sldId="271"/>
            <ac:grpSpMk id="13" creationId="{905A9BAA-B344-45D2-838C-73856C4B15D4}"/>
          </ac:grpSpMkLst>
        </pc:grpChg>
        <pc:picChg chg="del">
          <ac:chgData name="Kristina Keil" userId="e9214bf778986fa5" providerId="LiveId" clId="{6805BDFF-D6C2-498A-B15B-F969E61F12AB}" dt="2019-04-09T01:45:29.848" v="128"/>
          <ac:picMkLst>
            <pc:docMk/>
            <pc:sldMk cId="1422084358" sldId="271"/>
            <ac:picMk id="19" creationId="{025C7952-5703-489E-8DBD-F2EFAC8EEB05}"/>
          </ac:picMkLst>
        </pc:picChg>
      </pc:sldChg>
      <pc:sldChg chg="addSp delSp modSp add mod setBg">
        <pc:chgData name="Kristina Keil" userId="e9214bf778986fa5" providerId="LiveId" clId="{6805BDFF-D6C2-498A-B15B-F969E61F12AB}" dt="2019-04-09T01:50:33.928" v="164" actId="14100"/>
        <pc:sldMkLst>
          <pc:docMk/>
          <pc:sldMk cId="1756500020" sldId="272"/>
        </pc:sldMkLst>
        <pc:spChg chg="mod">
          <ac:chgData name="Kristina Keil" userId="e9214bf778986fa5" providerId="LiveId" clId="{6805BDFF-D6C2-498A-B15B-F969E61F12AB}" dt="2019-04-09T01:50:16.884" v="160" actId="255"/>
          <ac:spMkLst>
            <pc:docMk/>
            <pc:sldMk cId="1756500020" sldId="272"/>
            <ac:spMk id="2" creationId="{FF311F7A-0A39-466F-9FEC-80CEC05B6567}"/>
          </ac:spMkLst>
        </pc:spChg>
        <pc:spChg chg="del mod">
          <ac:chgData name="Kristina Keil" userId="e9214bf778986fa5" providerId="LiveId" clId="{6805BDFF-D6C2-498A-B15B-F969E61F12AB}" dt="2019-04-09T01:50:05.099" v="159" actId="931"/>
          <ac:spMkLst>
            <pc:docMk/>
            <pc:sldMk cId="1756500020" sldId="272"/>
            <ac:spMk id="3" creationId="{BF548BEB-CC09-4CEB-A6C6-5B2A19667D82}"/>
          </ac:spMkLst>
        </pc:spChg>
        <pc:spChg chg="add del">
          <ac:chgData name="Kristina Keil" userId="e9214bf778986fa5" providerId="LiveId" clId="{6805BDFF-D6C2-498A-B15B-F969E61F12AB}" dt="2019-04-09T01:48:14.856" v="157" actId="26606"/>
          <ac:spMkLst>
            <pc:docMk/>
            <pc:sldMk cId="1756500020" sldId="272"/>
            <ac:spMk id="8" creationId="{4B0FA309-807F-4C17-98EF-A3BA7388E213}"/>
          </ac:spMkLst>
        </pc:spChg>
        <pc:spChg chg="add del">
          <ac:chgData name="Kristina Keil" userId="e9214bf778986fa5" providerId="LiveId" clId="{6805BDFF-D6C2-498A-B15B-F969E61F12AB}" dt="2019-04-09T01:48:14.856" v="157" actId="26606"/>
          <ac:spMkLst>
            <pc:docMk/>
            <pc:sldMk cId="1756500020" sldId="272"/>
            <ac:spMk id="12" creationId="{C8FA1749-B91A-40E7-AD01-0B9C9C6AF74E}"/>
          </ac:spMkLst>
        </pc:spChg>
        <pc:spChg chg="add del">
          <ac:chgData name="Kristina Keil" userId="e9214bf778986fa5" providerId="LiveId" clId="{6805BDFF-D6C2-498A-B15B-F969E61F12AB}" dt="2019-04-09T01:48:14.856" v="157" actId="26606"/>
          <ac:spMkLst>
            <pc:docMk/>
            <pc:sldMk cId="1756500020" sldId="272"/>
            <ac:spMk id="16" creationId="{700676C8-6DE8-47DD-9A23-D42063A12E10}"/>
          </ac:spMkLst>
        </pc:spChg>
        <pc:spChg chg="add">
          <ac:chgData name="Kristina Keil" userId="e9214bf778986fa5" providerId="LiveId" clId="{6805BDFF-D6C2-498A-B15B-F969E61F12AB}" dt="2019-04-09T01:48:14.903" v="158" actId="26606"/>
          <ac:spMkLst>
            <pc:docMk/>
            <pc:sldMk cId="1756500020" sldId="272"/>
            <ac:spMk id="18" creationId="{273E8A9A-DA4B-4F12-9331-219EBE5235D0}"/>
          </ac:spMkLst>
        </pc:spChg>
        <pc:spChg chg="add">
          <ac:chgData name="Kristina Keil" userId="e9214bf778986fa5" providerId="LiveId" clId="{6805BDFF-D6C2-498A-B15B-F969E61F12AB}" dt="2019-04-09T01:48:14.903" v="158" actId="26606"/>
          <ac:spMkLst>
            <pc:docMk/>
            <pc:sldMk cId="1756500020" sldId="272"/>
            <ac:spMk id="20" creationId="{ADD673B7-F6B7-43EE-936B-D09F3A337A3E}"/>
          </ac:spMkLst>
        </pc:spChg>
        <pc:picChg chg="add mod">
          <ac:chgData name="Kristina Keil" userId="e9214bf778986fa5" providerId="LiveId" clId="{6805BDFF-D6C2-498A-B15B-F969E61F12AB}" dt="2019-04-09T01:50:33.928" v="164" actId="14100"/>
          <ac:picMkLst>
            <pc:docMk/>
            <pc:sldMk cId="1756500020" sldId="272"/>
            <ac:picMk id="5" creationId="{455D24DD-24C2-4D4C-ADBE-B5D2FB8F7E5C}"/>
          </ac:picMkLst>
        </pc:picChg>
        <pc:picChg chg="add del">
          <ac:chgData name="Kristina Keil" userId="e9214bf778986fa5" providerId="LiveId" clId="{6805BDFF-D6C2-498A-B15B-F969E61F12AB}" dt="2019-04-09T01:48:14.856" v="157" actId="26606"/>
          <ac:picMkLst>
            <pc:docMk/>
            <pc:sldMk cId="1756500020" sldId="272"/>
            <ac:picMk id="10" creationId="{2642A87B-CAE9-4F8F-B293-28388E45D9EE}"/>
          </ac:picMkLst>
        </pc:picChg>
        <pc:picChg chg="add del">
          <ac:chgData name="Kristina Keil" userId="e9214bf778986fa5" providerId="LiveId" clId="{6805BDFF-D6C2-498A-B15B-F969E61F12AB}" dt="2019-04-09T01:48:14.856" v="157" actId="26606"/>
          <ac:picMkLst>
            <pc:docMk/>
            <pc:sldMk cId="1756500020" sldId="272"/>
            <ac:picMk id="14" creationId="{3B7A934F-FFF7-4353-83D3-4EF66E93EEF8}"/>
          </ac:picMkLst>
        </pc:picChg>
        <pc:picChg chg="add">
          <ac:chgData name="Kristina Keil" userId="e9214bf778986fa5" providerId="LiveId" clId="{6805BDFF-D6C2-498A-B15B-F969E61F12AB}" dt="2019-04-09T01:48:14.903" v="158" actId="26606"/>
          <ac:picMkLst>
            <pc:docMk/>
            <pc:sldMk cId="1756500020" sldId="272"/>
            <ac:picMk id="19" creationId="{1C4DCE7A-0E46-404B-9E0D-E93DC7B2A861}"/>
          </ac:picMkLst>
        </pc:picChg>
      </pc:sldChg>
      <pc:sldChg chg="addSp delSp modSp add mod setBg delDesignElem">
        <pc:chgData name="Kristina Keil" userId="e9214bf778986fa5" providerId="LiveId" clId="{6805BDFF-D6C2-498A-B15B-F969E61F12AB}" dt="2019-04-09T01:52:56.459" v="173" actId="6549"/>
        <pc:sldMkLst>
          <pc:docMk/>
          <pc:sldMk cId="2587433895" sldId="273"/>
        </pc:sldMkLst>
        <pc:spChg chg="mod">
          <ac:chgData name="Kristina Keil" userId="e9214bf778986fa5" providerId="LiveId" clId="{6805BDFF-D6C2-498A-B15B-F969E61F12AB}" dt="2019-04-09T01:52:18.811" v="172" actId="255"/>
          <ac:spMkLst>
            <pc:docMk/>
            <pc:sldMk cId="2587433895" sldId="273"/>
            <ac:spMk id="2" creationId="{00000000-0000-0000-0000-000000000000}"/>
          </ac:spMkLst>
        </pc:spChg>
        <pc:spChg chg="mod ord">
          <ac:chgData name="Kristina Keil" userId="e9214bf778986fa5" providerId="LiveId" clId="{6805BDFF-D6C2-498A-B15B-F969E61F12AB}" dt="2019-04-09T01:52:56.459" v="173" actId="6549"/>
          <ac:spMkLst>
            <pc:docMk/>
            <pc:sldMk cId="2587433895" sldId="273"/>
            <ac:spMk id="4" creationId="{00000000-0000-0000-0000-000000000000}"/>
          </ac:spMkLst>
        </pc:spChg>
        <pc:spChg chg="add del">
          <ac:chgData name="Kristina Keil" userId="e9214bf778986fa5" providerId="LiveId" clId="{6805BDFF-D6C2-498A-B15B-F969E61F12AB}" dt="2019-04-09T01:52:09.402" v="170" actId="26606"/>
          <ac:spMkLst>
            <pc:docMk/>
            <pc:sldMk cId="2587433895" sldId="273"/>
            <ac:spMk id="17" creationId="{C6DB8A24-0DF2-4AB3-9191-C02AB6937C1F}"/>
          </ac:spMkLst>
        </pc:spChg>
        <pc:spChg chg="add del">
          <ac:chgData name="Kristina Keil" userId="e9214bf778986fa5" providerId="LiveId" clId="{6805BDFF-D6C2-498A-B15B-F969E61F12AB}" dt="2019-04-09T01:52:09.402" v="170" actId="26606"/>
          <ac:spMkLst>
            <pc:docMk/>
            <pc:sldMk cId="2587433895" sldId="273"/>
            <ac:spMk id="19" creationId="{6924F406-F250-4FCF-A28E-52F364A5AA1D}"/>
          </ac:spMkLst>
        </pc:spChg>
        <pc:spChg chg="add del">
          <ac:chgData name="Kristina Keil" userId="e9214bf778986fa5" providerId="LiveId" clId="{6805BDFF-D6C2-498A-B15B-F969E61F12AB}" dt="2019-04-09T01:52:09.402" v="170" actId="26606"/>
          <ac:spMkLst>
            <pc:docMk/>
            <pc:sldMk cId="2587433895" sldId="273"/>
            <ac:spMk id="25" creationId="{C493E730-2044-49B5-A022-B8D6F359343E}"/>
          </ac:spMkLst>
        </pc:spChg>
        <pc:spChg chg="del">
          <ac:chgData name="Kristina Keil" userId="e9214bf778986fa5" providerId="LiveId" clId="{6805BDFF-D6C2-498A-B15B-F969E61F12AB}" dt="2019-04-09T01:51:37.612" v="166"/>
          <ac:spMkLst>
            <pc:docMk/>
            <pc:sldMk cId="2587433895" sldId="273"/>
            <ac:spMk id="28" creationId="{00000000-0000-0000-0000-000000000000}"/>
          </ac:spMkLst>
        </pc:spChg>
        <pc:spChg chg="del">
          <ac:chgData name="Kristina Keil" userId="e9214bf778986fa5" providerId="LiveId" clId="{6805BDFF-D6C2-498A-B15B-F969E61F12AB}" dt="2019-04-09T01:51:37.612" v="166"/>
          <ac:spMkLst>
            <pc:docMk/>
            <pc:sldMk cId="2587433895" sldId="273"/>
            <ac:spMk id="34" creationId="{00000000-0000-0000-0000-000000000000}"/>
          </ac:spMkLst>
        </pc:spChg>
        <pc:spChg chg="add">
          <ac:chgData name="Kristina Keil" userId="e9214bf778986fa5" providerId="LiveId" clId="{6805BDFF-D6C2-498A-B15B-F969E61F12AB}" dt="2019-04-09T01:52:09.449" v="171" actId="26606"/>
          <ac:spMkLst>
            <pc:docMk/>
            <pc:sldMk cId="2587433895" sldId="273"/>
            <ac:spMk id="35" creationId="{C6DB8A24-0DF2-4AB3-9191-C02AB6937C1F}"/>
          </ac:spMkLst>
        </pc:spChg>
        <pc:spChg chg="add">
          <ac:chgData name="Kristina Keil" userId="e9214bf778986fa5" providerId="LiveId" clId="{6805BDFF-D6C2-498A-B15B-F969E61F12AB}" dt="2019-04-09T01:52:09.449" v="171" actId="26606"/>
          <ac:spMkLst>
            <pc:docMk/>
            <pc:sldMk cId="2587433895" sldId="273"/>
            <ac:spMk id="37" creationId="{6924F406-F250-4FCF-A28E-52F364A5AA1D}"/>
          </ac:spMkLst>
        </pc:spChg>
        <pc:spChg chg="del">
          <ac:chgData name="Kristina Keil" userId="e9214bf778986fa5" providerId="LiveId" clId="{6805BDFF-D6C2-498A-B15B-F969E61F12AB}" dt="2019-04-09T01:51:37.612" v="166"/>
          <ac:spMkLst>
            <pc:docMk/>
            <pc:sldMk cId="2587433895" sldId="273"/>
            <ac:spMk id="40" creationId="{00000000-0000-0000-0000-000000000000}"/>
          </ac:spMkLst>
        </pc:spChg>
        <pc:spChg chg="add">
          <ac:chgData name="Kristina Keil" userId="e9214bf778986fa5" providerId="LiveId" clId="{6805BDFF-D6C2-498A-B15B-F969E61F12AB}" dt="2019-04-09T01:52:09.449" v="171" actId="26606"/>
          <ac:spMkLst>
            <pc:docMk/>
            <pc:sldMk cId="2587433895" sldId="273"/>
            <ac:spMk id="41" creationId="{13BC1C09-8FD1-4619-B317-E9EED5E55DD8}"/>
          </ac:spMkLst>
        </pc:spChg>
        <pc:grpChg chg="add del">
          <ac:chgData name="Kristina Keil" userId="e9214bf778986fa5" providerId="LiveId" clId="{6805BDFF-D6C2-498A-B15B-F969E61F12AB}" dt="2019-04-09T01:52:09.402" v="170" actId="26606"/>
          <ac:grpSpMkLst>
            <pc:docMk/>
            <pc:sldMk cId="2587433895" sldId="273"/>
            <ac:grpSpMk id="21" creationId="{5B988D63-FA8B-436C-902E-E5005BC0492F}"/>
          </ac:grpSpMkLst>
        </pc:grpChg>
        <pc:grpChg chg="add">
          <ac:chgData name="Kristina Keil" userId="e9214bf778986fa5" providerId="LiveId" clId="{6805BDFF-D6C2-498A-B15B-F969E61F12AB}" dt="2019-04-09T01:52:09.449" v="171" actId="26606"/>
          <ac:grpSpMkLst>
            <pc:docMk/>
            <pc:sldMk cId="2587433895" sldId="273"/>
            <ac:grpSpMk id="39" creationId="{7A865E47-4365-4F21-B8EA-13B2C12BCB98}"/>
          </ac:grpSpMkLst>
        </pc:grpChg>
        <pc:picChg chg="mod">
          <ac:chgData name="Kristina Keil" userId="e9214bf778986fa5" providerId="LiveId" clId="{6805BDFF-D6C2-498A-B15B-F969E61F12AB}" dt="2019-04-09T01:52:09.449" v="171" actId="26606"/>
          <ac:picMkLst>
            <pc:docMk/>
            <pc:sldMk cId="2587433895" sldId="273"/>
            <ac:picMk id="6" creationId="{00000000-0000-0000-0000-000000000000}"/>
          </ac:picMkLst>
        </pc:picChg>
        <pc:picChg chg="add del">
          <ac:chgData name="Kristina Keil" userId="e9214bf778986fa5" providerId="LiveId" clId="{6805BDFF-D6C2-498A-B15B-F969E61F12AB}" dt="2019-04-09T01:52:09.402" v="170" actId="26606"/>
          <ac:picMkLst>
            <pc:docMk/>
            <pc:sldMk cId="2587433895" sldId="273"/>
            <ac:picMk id="11" creationId="{01CFC1BB-C5B3-4479-9752-C53221627F91}"/>
          </ac:picMkLst>
        </pc:picChg>
        <pc:picChg chg="add del">
          <ac:chgData name="Kristina Keil" userId="e9214bf778986fa5" providerId="LiveId" clId="{6805BDFF-D6C2-498A-B15B-F969E61F12AB}" dt="2019-04-09T01:52:09.402" v="170" actId="26606"/>
          <ac:picMkLst>
            <pc:docMk/>
            <pc:sldMk cId="2587433895" sldId="273"/>
            <ac:picMk id="13" creationId="{C56FCE19-3103-4473-A92E-E38D00FCD006}"/>
          </ac:picMkLst>
        </pc:picChg>
        <pc:picChg chg="add del">
          <ac:chgData name="Kristina Keil" userId="e9214bf778986fa5" providerId="LiveId" clId="{6805BDFF-D6C2-498A-B15B-F969E61F12AB}" dt="2019-04-09T01:52:09.402" v="170" actId="26606"/>
          <ac:picMkLst>
            <pc:docMk/>
            <pc:sldMk cId="2587433895" sldId="273"/>
            <ac:picMk id="15" creationId="{E909C556-FC01-4870-ABC0-8D5C17BD0F3D}"/>
          </ac:picMkLst>
        </pc:picChg>
        <pc:picChg chg="add del">
          <ac:chgData name="Kristina Keil" userId="e9214bf778986fa5" providerId="LiveId" clId="{6805BDFF-D6C2-498A-B15B-F969E61F12AB}" dt="2019-04-09T01:52:09.402" v="170" actId="26606"/>
          <ac:picMkLst>
            <pc:docMk/>
            <pc:sldMk cId="2587433895" sldId="273"/>
            <ac:picMk id="27" creationId="{78976801-4346-4636-BA62-265C81DFE7C4}"/>
          </ac:picMkLst>
        </pc:picChg>
        <pc:picChg chg="add">
          <ac:chgData name="Kristina Keil" userId="e9214bf778986fa5" providerId="LiveId" clId="{6805BDFF-D6C2-498A-B15B-F969E61F12AB}" dt="2019-04-09T01:52:09.449" v="171" actId="26606"/>
          <ac:picMkLst>
            <pc:docMk/>
            <pc:sldMk cId="2587433895" sldId="273"/>
            <ac:picMk id="29" creationId="{01CFC1BB-C5B3-4479-9752-C53221627F91}"/>
          </ac:picMkLst>
        </pc:picChg>
        <pc:picChg chg="del">
          <ac:chgData name="Kristina Keil" userId="e9214bf778986fa5" providerId="LiveId" clId="{6805BDFF-D6C2-498A-B15B-F969E61F12AB}" dt="2019-04-09T01:51:37.612" v="166"/>
          <ac:picMkLst>
            <pc:docMk/>
            <pc:sldMk cId="2587433895" sldId="273"/>
            <ac:picMk id="30" creationId="{00000000-0000-0000-0000-000000000000}"/>
          </ac:picMkLst>
        </pc:picChg>
        <pc:picChg chg="add">
          <ac:chgData name="Kristina Keil" userId="e9214bf778986fa5" providerId="LiveId" clId="{6805BDFF-D6C2-498A-B15B-F969E61F12AB}" dt="2019-04-09T01:52:09.449" v="171" actId="26606"/>
          <ac:picMkLst>
            <pc:docMk/>
            <pc:sldMk cId="2587433895" sldId="273"/>
            <ac:picMk id="31" creationId="{C56FCE19-3103-4473-A92E-E38D00FCD006}"/>
          </ac:picMkLst>
        </pc:picChg>
        <pc:picChg chg="del">
          <ac:chgData name="Kristina Keil" userId="e9214bf778986fa5" providerId="LiveId" clId="{6805BDFF-D6C2-498A-B15B-F969E61F12AB}" dt="2019-04-09T01:51:37.612" v="166"/>
          <ac:picMkLst>
            <pc:docMk/>
            <pc:sldMk cId="2587433895" sldId="273"/>
            <ac:picMk id="32" creationId="{00000000-0000-0000-0000-000000000000}"/>
          </ac:picMkLst>
        </pc:picChg>
        <pc:picChg chg="add">
          <ac:chgData name="Kristina Keil" userId="e9214bf778986fa5" providerId="LiveId" clId="{6805BDFF-D6C2-498A-B15B-F969E61F12AB}" dt="2019-04-09T01:52:09.449" v="171" actId="26606"/>
          <ac:picMkLst>
            <pc:docMk/>
            <pc:sldMk cId="2587433895" sldId="273"/>
            <ac:picMk id="33" creationId="{E909C556-FC01-4870-ABC0-8D5C17BD0F3D}"/>
          </ac:picMkLst>
        </pc:picChg>
        <pc:picChg chg="del">
          <ac:chgData name="Kristina Keil" userId="e9214bf778986fa5" providerId="LiveId" clId="{6805BDFF-D6C2-498A-B15B-F969E61F12AB}" dt="2019-04-09T01:51:37.612" v="166"/>
          <ac:picMkLst>
            <pc:docMk/>
            <pc:sldMk cId="2587433895" sldId="273"/>
            <ac:picMk id="36" creationId="{00000000-0000-0000-0000-000000000000}"/>
          </ac:picMkLst>
        </pc:picChg>
        <pc:picChg chg="del">
          <ac:chgData name="Kristina Keil" userId="e9214bf778986fa5" providerId="LiveId" clId="{6805BDFF-D6C2-498A-B15B-F969E61F12AB}" dt="2019-04-09T01:51:37.612" v="166"/>
          <ac:picMkLst>
            <pc:docMk/>
            <pc:sldMk cId="2587433895" sldId="273"/>
            <ac:picMk id="38" creationId="{00000000-0000-0000-0000-000000000000}"/>
          </ac:picMkLst>
        </pc:picChg>
        <pc:picChg chg="add">
          <ac:chgData name="Kristina Keil" userId="e9214bf778986fa5" providerId="LiveId" clId="{6805BDFF-D6C2-498A-B15B-F969E61F12AB}" dt="2019-04-09T01:52:09.449" v="171" actId="26606"/>
          <ac:picMkLst>
            <pc:docMk/>
            <pc:sldMk cId="2587433895" sldId="273"/>
            <ac:picMk id="42" creationId="{D3143E80-C928-46DB-9299-0BD06348A928}"/>
          </ac:picMkLst>
        </pc:picChg>
      </pc:sldChg>
      <pc:sldChg chg="addSp delSp modSp add del mod setBg">
        <pc:chgData name="Kristina Keil" userId="e9214bf778986fa5" providerId="LiveId" clId="{6805BDFF-D6C2-498A-B15B-F969E61F12AB}" dt="2019-04-09T01:58:25.252" v="234" actId="2696"/>
        <pc:sldMkLst>
          <pc:docMk/>
          <pc:sldMk cId="3644320712" sldId="274"/>
        </pc:sldMkLst>
        <pc:spChg chg="mod ord">
          <ac:chgData name="Kristina Keil" userId="e9214bf778986fa5" providerId="LiveId" clId="{6805BDFF-D6C2-498A-B15B-F969E61F12AB}" dt="2019-04-09T01:56:41.395" v="225" actId="255"/>
          <ac:spMkLst>
            <pc:docMk/>
            <pc:sldMk cId="3644320712" sldId="274"/>
            <ac:spMk id="2" creationId="{5E9D66C2-153A-4DE1-B4CD-D58500F0D448}"/>
          </ac:spMkLst>
        </pc:spChg>
        <pc:spChg chg="add del">
          <ac:chgData name="Kristina Keil" userId="e9214bf778986fa5" providerId="LiveId" clId="{6805BDFF-D6C2-498A-B15B-F969E61F12AB}" dt="2019-04-09T01:53:23.821" v="179" actId="26606"/>
          <ac:spMkLst>
            <pc:docMk/>
            <pc:sldMk cId="3644320712" sldId="274"/>
            <ac:spMk id="3" creationId="{660C3E64-070E-4A55-9272-20D6546FC032}"/>
          </ac:spMkLst>
        </pc:spChg>
        <pc:spChg chg="mod">
          <ac:chgData name="Kristina Keil" userId="e9214bf778986fa5" providerId="LiveId" clId="{6805BDFF-D6C2-498A-B15B-F969E61F12AB}" dt="2019-04-09T01:56:51.518" v="228" actId="5793"/>
          <ac:spMkLst>
            <pc:docMk/>
            <pc:sldMk cId="3644320712" sldId="274"/>
            <ac:spMk id="4" creationId="{60575B41-34DB-42D9-97FA-10ABBC06F5EE}"/>
          </ac:spMkLst>
        </pc:spChg>
        <pc:spChg chg="add del">
          <ac:chgData name="Kristina Keil" userId="e9214bf778986fa5" providerId="LiveId" clId="{6805BDFF-D6C2-498A-B15B-F969E61F12AB}" dt="2019-04-09T01:53:18.396" v="176" actId="26606"/>
          <ac:spMkLst>
            <pc:docMk/>
            <pc:sldMk cId="3644320712" sldId="274"/>
            <ac:spMk id="15" creationId="{DC0D803F-BF83-4194-8691-90B027BDF578}"/>
          </ac:spMkLst>
        </pc:spChg>
        <pc:spChg chg="add del">
          <ac:chgData name="Kristina Keil" userId="e9214bf778986fa5" providerId="LiveId" clId="{6805BDFF-D6C2-498A-B15B-F969E61F12AB}" dt="2019-04-09T01:53:18.396" v="176" actId="26606"/>
          <ac:spMkLst>
            <pc:docMk/>
            <pc:sldMk cId="3644320712" sldId="274"/>
            <ac:spMk id="17" creationId="{4316132F-CC4B-4C96-9C75-95DC7CD4896E}"/>
          </ac:spMkLst>
        </pc:spChg>
        <pc:spChg chg="add del">
          <ac:chgData name="Kristina Keil" userId="e9214bf778986fa5" providerId="LiveId" clId="{6805BDFF-D6C2-498A-B15B-F969E61F12AB}" dt="2019-04-09T01:53:18.396" v="176" actId="26606"/>
          <ac:spMkLst>
            <pc:docMk/>
            <pc:sldMk cId="3644320712" sldId="274"/>
            <ac:spMk id="19" creationId="{198A2CF5-5D77-4F40-9D7F-58E7E69EDEFB}"/>
          </ac:spMkLst>
        </pc:spChg>
        <pc:spChg chg="add del">
          <ac:chgData name="Kristina Keil" userId="e9214bf778986fa5" providerId="LiveId" clId="{6805BDFF-D6C2-498A-B15B-F969E61F12AB}" dt="2019-04-09T01:53:18.396" v="176" actId="26606"/>
          <ac:spMkLst>
            <pc:docMk/>
            <pc:sldMk cId="3644320712" sldId="274"/>
            <ac:spMk id="21" creationId="{C9107CEA-9690-45A7-AD63-81B580BD2D4A}"/>
          </ac:spMkLst>
        </pc:spChg>
        <pc:spChg chg="add del">
          <ac:chgData name="Kristina Keil" userId="e9214bf778986fa5" providerId="LiveId" clId="{6805BDFF-D6C2-498A-B15B-F969E61F12AB}" dt="2019-04-09T01:53:18.396" v="176" actId="26606"/>
          <ac:spMkLst>
            <pc:docMk/>
            <pc:sldMk cId="3644320712" sldId="274"/>
            <ac:spMk id="25" creationId="{DC93C6B4-586F-4876-9FE1-CF9B241CAC88}"/>
          </ac:spMkLst>
        </pc:spChg>
        <pc:spChg chg="add del">
          <ac:chgData name="Kristina Keil" userId="e9214bf778986fa5" providerId="LiveId" clId="{6805BDFF-D6C2-498A-B15B-F969E61F12AB}" dt="2019-04-09T01:53:23.774" v="178" actId="26606"/>
          <ac:spMkLst>
            <pc:docMk/>
            <pc:sldMk cId="3644320712" sldId="274"/>
            <ac:spMk id="27" creationId="{E94F92A3-106C-4644-B506-76132863E439}"/>
          </ac:spMkLst>
        </pc:spChg>
        <pc:spChg chg="add del">
          <ac:chgData name="Kristina Keil" userId="e9214bf778986fa5" providerId="LiveId" clId="{6805BDFF-D6C2-498A-B15B-F969E61F12AB}" dt="2019-04-09T01:53:23.774" v="178" actId="26606"/>
          <ac:spMkLst>
            <pc:docMk/>
            <pc:sldMk cId="3644320712" sldId="274"/>
            <ac:spMk id="29" creationId="{39D9C4DB-091C-47D0-BDA8-3375FF9989B1}"/>
          </ac:spMkLst>
        </pc:spChg>
        <pc:spChg chg="add del">
          <ac:chgData name="Kristina Keil" userId="e9214bf778986fa5" providerId="LiveId" clId="{6805BDFF-D6C2-498A-B15B-F969E61F12AB}" dt="2019-04-09T01:53:23.774" v="178" actId="26606"/>
          <ac:spMkLst>
            <pc:docMk/>
            <pc:sldMk cId="3644320712" sldId="274"/>
            <ac:spMk id="32" creationId="{DC0D803F-BF83-4194-8691-90B027BDF578}"/>
          </ac:spMkLst>
        </pc:spChg>
        <pc:spChg chg="add del">
          <ac:chgData name="Kristina Keil" userId="e9214bf778986fa5" providerId="LiveId" clId="{6805BDFF-D6C2-498A-B15B-F969E61F12AB}" dt="2019-04-09T01:53:23.774" v="178" actId="26606"/>
          <ac:spMkLst>
            <pc:docMk/>
            <pc:sldMk cId="3644320712" sldId="274"/>
            <ac:spMk id="33" creationId="{4316132F-CC4B-4C96-9C75-95DC7CD4896E}"/>
          </ac:spMkLst>
        </pc:spChg>
        <pc:spChg chg="add del">
          <ac:chgData name="Kristina Keil" userId="e9214bf778986fa5" providerId="LiveId" clId="{6805BDFF-D6C2-498A-B15B-F969E61F12AB}" dt="2019-04-09T01:53:23.774" v="178" actId="26606"/>
          <ac:spMkLst>
            <pc:docMk/>
            <pc:sldMk cId="3644320712" sldId="274"/>
            <ac:spMk id="34" creationId="{F93BE068-EB49-4EE8-B342-7FF888A46885}"/>
          </ac:spMkLst>
        </pc:spChg>
        <pc:spChg chg="add del">
          <ac:chgData name="Kristina Keil" userId="e9214bf778986fa5" providerId="LiveId" clId="{6805BDFF-D6C2-498A-B15B-F969E61F12AB}" dt="2019-04-09T01:53:23.774" v="178" actId="26606"/>
          <ac:spMkLst>
            <pc:docMk/>
            <pc:sldMk cId="3644320712" sldId="274"/>
            <ac:spMk id="36" creationId="{80C94170-18D0-486D-BF90-C5D8F24654BE}"/>
          </ac:spMkLst>
        </pc:spChg>
        <pc:spChg chg="add del">
          <ac:chgData name="Kristina Keil" userId="e9214bf778986fa5" providerId="LiveId" clId="{6805BDFF-D6C2-498A-B15B-F969E61F12AB}" dt="2019-04-09T01:53:23.774" v="178" actId="26606"/>
          <ac:spMkLst>
            <pc:docMk/>
            <pc:sldMk cId="3644320712" sldId="274"/>
            <ac:spMk id="37" creationId="{92F0C59B-04F6-4625-98E1-3A5809FD1D87}"/>
          </ac:spMkLst>
        </pc:spChg>
        <pc:spChg chg="add del">
          <ac:chgData name="Kristina Keil" userId="e9214bf778986fa5" providerId="LiveId" clId="{6805BDFF-D6C2-498A-B15B-F969E61F12AB}" dt="2019-04-09T01:56:11.755" v="224" actId="26606"/>
          <ac:spMkLst>
            <pc:docMk/>
            <pc:sldMk cId="3644320712" sldId="274"/>
            <ac:spMk id="42" creationId="{DC0D803F-BF83-4194-8691-90B027BDF578}"/>
          </ac:spMkLst>
        </pc:spChg>
        <pc:spChg chg="add del">
          <ac:chgData name="Kristina Keil" userId="e9214bf778986fa5" providerId="LiveId" clId="{6805BDFF-D6C2-498A-B15B-F969E61F12AB}" dt="2019-04-09T01:56:11.755" v="224" actId="26606"/>
          <ac:spMkLst>
            <pc:docMk/>
            <pc:sldMk cId="3644320712" sldId="274"/>
            <ac:spMk id="43" creationId="{4316132F-CC4B-4C96-9C75-95DC7CD4896E}"/>
          </ac:spMkLst>
        </pc:spChg>
        <pc:spChg chg="add del">
          <ac:chgData name="Kristina Keil" userId="e9214bf778986fa5" providerId="LiveId" clId="{6805BDFF-D6C2-498A-B15B-F969E61F12AB}" dt="2019-04-09T01:56:11.755" v="224" actId="26606"/>
          <ac:spMkLst>
            <pc:docMk/>
            <pc:sldMk cId="3644320712" sldId="274"/>
            <ac:spMk id="44" creationId="{A106B9FE-7E5A-4047-B5D3-C3C24BD3E80E}"/>
          </ac:spMkLst>
        </pc:spChg>
        <pc:spChg chg="add del">
          <ac:chgData name="Kristina Keil" userId="e9214bf778986fa5" providerId="LiveId" clId="{6805BDFF-D6C2-498A-B15B-F969E61F12AB}" dt="2019-04-09T01:56:11.755" v="224" actId="26606"/>
          <ac:spMkLst>
            <pc:docMk/>
            <pc:sldMk cId="3644320712" sldId="274"/>
            <ac:spMk id="45" creationId="{B60EBA20-0A64-45D5-B937-FE93DCA01C7E}"/>
          </ac:spMkLst>
        </pc:spChg>
        <pc:spChg chg="add del">
          <ac:chgData name="Kristina Keil" userId="e9214bf778986fa5" providerId="LiveId" clId="{6805BDFF-D6C2-498A-B15B-F969E61F12AB}" dt="2019-04-09T01:56:11.755" v="224" actId="26606"/>
          <ac:spMkLst>
            <pc:docMk/>
            <pc:sldMk cId="3644320712" sldId="274"/>
            <ac:spMk id="48" creationId="{52A2FDCB-3B06-44F3-A0AA-2C056C3E512F}"/>
          </ac:spMkLst>
        </pc:spChg>
        <pc:spChg chg="add">
          <ac:chgData name="Kristina Keil" userId="e9214bf778986fa5" providerId="LiveId" clId="{6805BDFF-D6C2-498A-B15B-F969E61F12AB}" dt="2019-04-09T01:56:11.755" v="224" actId="26606"/>
          <ac:spMkLst>
            <pc:docMk/>
            <pc:sldMk cId="3644320712" sldId="274"/>
            <ac:spMk id="59" creationId="{DC0D803F-BF83-4194-8691-90B027BDF578}"/>
          </ac:spMkLst>
        </pc:spChg>
        <pc:spChg chg="add">
          <ac:chgData name="Kristina Keil" userId="e9214bf778986fa5" providerId="LiveId" clId="{6805BDFF-D6C2-498A-B15B-F969E61F12AB}" dt="2019-04-09T01:56:11.755" v="224" actId="26606"/>
          <ac:spMkLst>
            <pc:docMk/>
            <pc:sldMk cId="3644320712" sldId="274"/>
            <ac:spMk id="61" creationId="{4316132F-CC4B-4C96-9C75-95DC7CD4896E}"/>
          </ac:spMkLst>
        </pc:spChg>
        <pc:spChg chg="add">
          <ac:chgData name="Kristina Keil" userId="e9214bf778986fa5" providerId="LiveId" clId="{6805BDFF-D6C2-498A-B15B-F969E61F12AB}" dt="2019-04-09T01:56:11.755" v="224" actId="26606"/>
          <ac:spMkLst>
            <pc:docMk/>
            <pc:sldMk cId="3644320712" sldId="274"/>
            <ac:spMk id="63" creationId="{A106B9FE-7E5A-4047-B5D3-C3C24BD3E80E}"/>
          </ac:spMkLst>
        </pc:spChg>
        <pc:spChg chg="add">
          <ac:chgData name="Kristina Keil" userId="e9214bf778986fa5" providerId="LiveId" clId="{6805BDFF-D6C2-498A-B15B-F969E61F12AB}" dt="2019-04-09T01:56:11.755" v="224" actId="26606"/>
          <ac:spMkLst>
            <pc:docMk/>
            <pc:sldMk cId="3644320712" sldId="274"/>
            <ac:spMk id="65" creationId="{B60EBA20-0A64-45D5-B937-FE93DCA01C7E}"/>
          </ac:spMkLst>
        </pc:spChg>
        <pc:spChg chg="add">
          <ac:chgData name="Kristina Keil" userId="e9214bf778986fa5" providerId="LiveId" clId="{6805BDFF-D6C2-498A-B15B-F969E61F12AB}" dt="2019-04-09T01:56:11.755" v="224" actId="26606"/>
          <ac:spMkLst>
            <pc:docMk/>
            <pc:sldMk cId="3644320712" sldId="274"/>
            <ac:spMk id="71" creationId="{52A2FDCB-3B06-44F3-A0AA-2C056C3E512F}"/>
          </ac:spMkLst>
        </pc:spChg>
        <pc:picChg chg="add del">
          <ac:chgData name="Kristina Keil" userId="e9214bf778986fa5" providerId="LiveId" clId="{6805BDFF-D6C2-498A-B15B-F969E61F12AB}" dt="2019-04-09T01:53:18.396" v="176" actId="26606"/>
          <ac:picMkLst>
            <pc:docMk/>
            <pc:sldMk cId="3644320712" sldId="274"/>
            <ac:picMk id="9" creationId="{AC3E6C53-102E-4ACA-BCBB-3CC973B99486}"/>
          </ac:picMkLst>
        </pc:picChg>
        <pc:picChg chg="add del">
          <ac:chgData name="Kristina Keil" userId="e9214bf778986fa5" providerId="LiveId" clId="{6805BDFF-D6C2-498A-B15B-F969E61F12AB}" dt="2019-04-09T01:53:18.396" v="176" actId="26606"/>
          <ac:picMkLst>
            <pc:docMk/>
            <pc:sldMk cId="3644320712" sldId="274"/>
            <ac:picMk id="11" creationId="{E4655D52-F2FA-4137-8A31-499A4FE62913}"/>
          </ac:picMkLst>
        </pc:picChg>
        <pc:picChg chg="add del">
          <ac:chgData name="Kristina Keil" userId="e9214bf778986fa5" providerId="LiveId" clId="{6805BDFF-D6C2-498A-B15B-F969E61F12AB}" dt="2019-04-09T01:53:18.396" v="176" actId="26606"/>
          <ac:picMkLst>
            <pc:docMk/>
            <pc:sldMk cId="3644320712" sldId="274"/>
            <ac:picMk id="13" creationId="{8519FA1D-01C2-425F-B9AA-D69B4DD0A1EA}"/>
          </ac:picMkLst>
        </pc:picChg>
        <pc:picChg chg="add del">
          <ac:chgData name="Kristina Keil" userId="e9214bf778986fa5" providerId="LiveId" clId="{6805BDFF-D6C2-498A-B15B-F969E61F12AB}" dt="2019-04-09T01:53:18.396" v="176" actId="26606"/>
          <ac:picMkLst>
            <pc:docMk/>
            <pc:sldMk cId="3644320712" sldId="274"/>
            <ac:picMk id="23" creationId="{D760E178-A1D3-4B11-9005-4B6E82CEB17C}"/>
          </ac:picMkLst>
        </pc:picChg>
        <pc:picChg chg="add del">
          <ac:chgData name="Kristina Keil" userId="e9214bf778986fa5" providerId="LiveId" clId="{6805BDFF-D6C2-498A-B15B-F969E61F12AB}" dt="2019-04-09T01:53:23.774" v="178" actId="26606"/>
          <ac:picMkLst>
            <pc:docMk/>
            <pc:sldMk cId="3644320712" sldId="274"/>
            <ac:picMk id="28" creationId="{AC3E6C53-102E-4ACA-BCBB-3CC973B99486}"/>
          </ac:picMkLst>
        </pc:picChg>
        <pc:picChg chg="add del">
          <ac:chgData name="Kristina Keil" userId="e9214bf778986fa5" providerId="LiveId" clId="{6805BDFF-D6C2-498A-B15B-F969E61F12AB}" dt="2019-04-09T01:53:23.774" v="178" actId="26606"/>
          <ac:picMkLst>
            <pc:docMk/>
            <pc:sldMk cId="3644320712" sldId="274"/>
            <ac:picMk id="30" creationId="{E4655D52-F2FA-4137-8A31-499A4FE62913}"/>
          </ac:picMkLst>
        </pc:picChg>
        <pc:picChg chg="add del">
          <ac:chgData name="Kristina Keil" userId="e9214bf778986fa5" providerId="LiveId" clId="{6805BDFF-D6C2-498A-B15B-F969E61F12AB}" dt="2019-04-09T01:53:23.774" v="178" actId="26606"/>
          <ac:picMkLst>
            <pc:docMk/>
            <pc:sldMk cId="3644320712" sldId="274"/>
            <ac:picMk id="31" creationId="{8519FA1D-01C2-425F-B9AA-D69B4DD0A1EA}"/>
          </ac:picMkLst>
        </pc:picChg>
        <pc:picChg chg="add del">
          <ac:chgData name="Kristina Keil" userId="e9214bf778986fa5" providerId="LiveId" clId="{6805BDFF-D6C2-498A-B15B-F969E61F12AB}" dt="2019-04-09T01:53:23.774" v="178" actId="26606"/>
          <ac:picMkLst>
            <pc:docMk/>
            <pc:sldMk cId="3644320712" sldId="274"/>
            <ac:picMk id="35" creationId="{C1B05C9B-60E1-40F3-BB02-7DAF0B1F01AB}"/>
          </ac:picMkLst>
        </pc:picChg>
        <pc:picChg chg="add del">
          <ac:chgData name="Kristina Keil" userId="e9214bf778986fa5" providerId="LiveId" clId="{6805BDFF-D6C2-498A-B15B-F969E61F12AB}" dt="2019-04-09T01:56:11.755" v="224" actId="26606"/>
          <ac:picMkLst>
            <pc:docMk/>
            <pc:sldMk cId="3644320712" sldId="274"/>
            <ac:picMk id="39" creationId="{AC3E6C53-102E-4ACA-BCBB-3CC973B99486}"/>
          </ac:picMkLst>
        </pc:picChg>
        <pc:picChg chg="add del">
          <ac:chgData name="Kristina Keil" userId="e9214bf778986fa5" providerId="LiveId" clId="{6805BDFF-D6C2-498A-B15B-F969E61F12AB}" dt="2019-04-09T01:56:11.755" v="224" actId="26606"/>
          <ac:picMkLst>
            <pc:docMk/>
            <pc:sldMk cId="3644320712" sldId="274"/>
            <ac:picMk id="40" creationId="{E4655D52-F2FA-4137-8A31-499A4FE62913}"/>
          </ac:picMkLst>
        </pc:picChg>
        <pc:picChg chg="add del">
          <ac:chgData name="Kristina Keil" userId="e9214bf778986fa5" providerId="LiveId" clId="{6805BDFF-D6C2-498A-B15B-F969E61F12AB}" dt="2019-04-09T01:56:11.755" v="224" actId="26606"/>
          <ac:picMkLst>
            <pc:docMk/>
            <pc:sldMk cId="3644320712" sldId="274"/>
            <ac:picMk id="41" creationId="{8519FA1D-01C2-425F-B9AA-D69B4DD0A1EA}"/>
          </ac:picMkLst>
        </pc:picChg>
        <pc:picChg chg="add del">
          <ac:chgData name="Kristina Keil" userId="e9214bf778986fa5" providerId="LiveId" clId="{6805BDFF-D6C2-498A-B15B-F969E61F12AB}" dt="2019-04-09T01:56:11.755" v="224" actId="26606"/>
          <ac:picMkLst>
            <pc:docMk/>
            <pc:sldMk cId="3644320712" sldId="274"/>
            <ac:picMk id="46" creationId="{3EAD5E5B-543A-4690-8C75-BACF7FFB40ED}"/>
          </ac:picMkLst>
        </pc:picChg>
        <pc:picChg chg="add del">
          <ac:chgData name="Kristina Keil" userId="e9214bf778986fa5" providerId="LiveId" clId="{6805BDFF-D6C2-498A-B15B-F969E61F12AB}" dt="2019-04-09T01:56:11.755" v="224" actId="26606"/>
          <ac:picMkLst>
            <pc:docMk/>
            <pc:sldMk cId="3644320712" sldId="274"/>
            <ac:picMk id="47" creationId="{98739700-980C-4F96-84CD-97157DFE86AE}"/>
          </ac:picMkLst>
        </pc:picChg>
        <pc:picChg chg="add">
          <ac:chgData name="Kristina Keil" userId="e9214bf778986fa5" providerId="LiveId" clId="{6805BDFF-D6C2-498A-B15B-F969E61F12AB}" dt="2019-04-09T01:56:11.755" v="224" actId="26606"/>
          <ac:picMkLst>
            <pc:docMk/>
            <pc:sldMk cId="3644320712" sldId="274"/>
            <ac:picMk id="53" creationId="{AC3E6C53-102E-4ACA-BCBB-3CC973B99486}"/>
          </ac:picMkLst>
        </pc:picChg>
        <pc:picChg chg="add">
          <ac:chgData name="Kristina Keil" userId="e9214bf778986fa5" providerId="LiveId" clId="{6805BDFF-D6C2-498A-B15B-F969E61F12AB}" dt="2019-04-09T01:56:11.755" v="224" actId="26606"/>
          <ac:picMkLst>
            <pc:docMk/>
            <pc:sldMk cId="3644320712" sldId="274"/>
            <ac:picMk id="55" creationId="{E4655D52-F2FA-4137-8A31-499A4FE62913}"/>
          </ac:picMkLst>
        </pc:picChg>
        <pc:picChg chg="add">
          <ac:chgData name="Kristina Keil" userId="e9214bf778986fa5" providerId="LiveId" clId="{6805BDFF-D6C2-498A-B15B-F969E61F12AB}" dt="2019-04-09T01:56:11.755" v="224" actId="26606"/>
          <ac:picMkLst>
            <pc:docMk/>
            <pc:sldMk cId="3644320712" sldId="274"/>
            <ac:picMk id="57" creationId="{8519FA1D-01C2-425F-B9AA-D69B4DD0A1EA}"/>
          </ac:picMkLst>
        </pc:picChg>
        <pc:picChg chg="add">
          <ac:chgData name="Kristina Keil" userId="e9214bf778986fa5" providerId="LiveId" clId="{6805BDFF-D6C2-498A-B15B-F969E61F12AB}" dt="2019-04-09T01:56:11.755" v="224" actId="26606"/>
          <ac:picMkLst>
            <pc:docMk/>
            <pc:sldMk cId="3644320712" sldId="274"/>
            <ac:picMk id="67" creationId="{3EAD5E5B-543A-4690-8C75-BACF7FFB40ED}"/>
          </ac:picMkLst>
        </pc:picChg>
        <pc:picChg chg="add">
          <ac:chgData name="Kristina Keil" userId="e9214bf778986fa5" providerId="LiveId" clId="{6805BDFF-D6C2-498A-B15B-F969E61F12AB}" dt="2019-04-09T01:56:11.755" v="224" actId="26606"/>
          <ac:picMkLst>
            <pc:docMk/>
            <pc:sldMk cId="3644320712" sldId="274"/>
            <ac:picMk id="69" creationId="{98739700-980C-4F96-84CD-97157DFE86AE}"/>
          </ac:picMkLst>
        </pc:picChg>
      </pc:sldChg>
      <pc:sldChg chg="addSp delSp modSp add mod setBg">
        <pc:chgData name="Kristina Keil" userId="e9214bf778986fa5" providerId="LiveId" clId="{6805BDFF-D6C2-498A-B15B-F969E61F12AB}" dt="2019-04-09T01:58:11.735" v="233" actId="255"/>
        <pc:sldMkLst>
          <pc:docMk/>
          <pc:sldMk cId="1790734600" sldId="275"/>
        </pc:sldMkLst>
        <pc:spChg chg="mod ord">
          <ac:chgData name="Kristina Keil" userId="e9214bf778986fa5" providerId="LiveId" clId="{6805BDFF-D6C2-498A-B15B-F969E61F12AB}" dt="2019-04-09T01:58:11.735" v="233" actId="255"/>
          <ac:spMkLst>
            <pc:docMk/>
            <pc:sldMk cId="1790734600" sldId="275"/>
            <ac:spMk id="2" creationId="{892D06A2-F190-4C2E-A9CB-9038E7851784}"/>
          </ac:spMkLst>
        </pc:spChg>
        <pc:spChg chg="del">
          <ac:chgData name="Kristina Keil" userId="e9214bf778986fa5" providerId="LiveId" clId="{6805BDFF-D6C2-498A-B15B-F969E61F12AB}" dt="2019-04-09T01:57:57.522" v="231" actId="931"/>
          <ac:spMkLst>
            <pc:docMk/>
            <pc:sldMk cId="1790734600" sldId="275"/>
            <ac:spMk id="3" creationId="{6BB213B7-F6B3-459F-9040-B75FB5D714C0}"/>
          </ac:spMkLst>
        </pc:spChg>
        <pc:spChg chg="mod">
          <ac:chgData name="Kristina Keil" userId="e9214bf778986fa5" providerId="LiveId" clId="{6805BDFF-D6C2-498A-B15B-F969E61F12AB}" dt="2019-04-09T01:57:59.930" v="232" actId="26606"/>
          <ac:spMkLst>
            <pc:docMk/>
            <pc:sldMk cId="1790734600" sldId="275"/>
            <ac:spMk id="4" creationId="{3627EE12-3402-4021-B7F5-C03F07F1A188}"/>
          </ac:spMkLst>
        </pc:spChg>
        <pc:spChg chg="add">
          <ac:chgData name="Kristina Keil" userId="e9214bf778986fa5" providerId="LiveId" clId="{6805BDFF-D6C2-498A-B15B-F969E61F12AB}" dt="2019-04-09T01:57:59.930" v="232" actId="26606"/>
          <ac:spMkLst>
            <pc:docMk/>
            <pc:sldMk cId="1790734600" sldId="275"/>
            <ac:spMk id="17" creationId="{C6DB8A24-0DF2-4AB3-9191-C02AB6937C1F}"/>
          </ac:spMkLst>
        </pc:spChg>
        <pc:spChg chg="add">
          <ac:chgData name="Kristina Keil" userId="e9214bf778986fa5" providerId="LiveId" clId="{6805BDFF-D6C2-498A-B15B-F969E61F12AB}" dt="2019-04-09T01:57:59.930" v="232" actId="26606"/>
          <ac:spMkLst>
            <pc:docMk/>
            <pc:sldMk cId="1790734600" sldId="275"/>
            <ac:spMk id="19" creationId="{6924F406-F250-4FCF-A28E-52F364A5AA1D}"/>
          </ac:spMkLst>
        </pc:spChg>
        <pc:spChg chg="add">
          <ac:chgData name="Kristina Keil" userId="e9214bf778986fa5" providerId="LiveId" clId="{6805BDFF-D6C2-498A-B15B-F969E61F12AB}" dt="2019-04-09T01:57:59.930" v="232" actId="26606"/>
          <ac:spMkLst>
            <pc:docMk/>
            <pc:sldMk cId="1790734600" sldId="275"/>
            <ac:spMk id="25" creationId="{C493E730-2044-49B5-A022-B8D6F359343E}"/>
          </ac:spMkLst>
        </pc:spChg>
        <pc:grpChg chg="add">
          <ac:chgData name="Kristina Keil" userId="e9214bf778986fa5" providerId="LiveId" clId="{6805BDFF-D6C2-498A-B15B-F969E61F12AB}" dt="2019-04-09T01:57:59.930" v="232" actId="26606"/>
          <ac:grpSpMkLst>
            <pc:docMk/>
            <pc:sldMk cId="1790734600" sldId="275"/>
            <ac:grpSpMk id="21" creationId="{5B988D63-FA8B-436C-902E-E5005BC0492F}"/>
          </ac:grpSpMkLst>
        </pc:grpChg>
        <pc:picChg chg="add mod">
          <ac:chgData name="Kristina Keil" userId="e9214bf778986fa5" providerId="LiveId" clId="{6805BDFF-D6C2-498A-B15B-F969E61F12AB}" dt="2019-04-09T01:57:59.930" v="232" actId="26606"/>
          <ac:picMkLst>
            <pc:docMk/>
            <pc:sldMk cId="1790734600" sldId="275"/>
            <ac:picMk id="6" creationId="{BEEE5E25-7494-416C-B0E1-9AE8E682B48D}"/>
          </ac:picMkLst>
        </pc:picChg>
        <pc:picChg chg="add">
          <ac:chgData name="Kristina Keil" userId="e9214bf778986fa5" providerId="LiveId" clId="{6805BDFF-D6C2-498A-B15B-F969E61F12AB}" dt="2019-04-09T01:57:59.930" v="232" actId="26606"/>
          <ac:picMkLst>
            <pc:docMk/>
            <pc:sldMk cId="1790734600" sldId="275"/>
            <ac:picMk id="11" creationId="{01CFC1BB-C5B3-4479-9752-C53221627F91}"/>
          </ac:picMkLst>
        </pc:picChg>
        <pc:picChg chg="add">
          <ac:chgData name="Kristina Keil" userId="e9214bf778986fa5" providerId="LiveId" clId="{6805BDFF-D6C2-498A-B15B-F969E61F12AB}" dt="2019-04-09T01:57:59.930" v="232" actId="26606"/>
          <ac:picMkLst>
            <pc:docMk/>
            <pc:sldMk cId="1790734600" sldId="275"/>
            <ac:picMk id="13" creationId="{C56FCE19-3103-4473-A92E-E38D00FCD006}"/>
          </ac:picMkLst>
        </pc:picChg>
        <pc:picChg chg="add">
          <ac:chgData name="Kristina Keil" userId="e9214bf778986fa5" providerId="LiveId" clId="{6805BDFF-D6C2-498A-B15B-F969E61F12AB}" dt="2019-04-09T01:57:59.930" v="232" actId="26606"/>
          <ac:picMkLst>
            <pc:docMk/>
            <pc:sldMk cId="1790734600" sldId="275"/>
            <ac:picMk id="15" creationId="{E909C556-FC01-4870-ABC0-8D5C17BD0F3D}"/>
          </ac:picMkLst>
        </pc:picChg>
        <pc:picChg chg="add">
          <ac:chgData name="Kristina Keil" userId="e9214bf778986fa5" providerId="LiveId" clId="{6805BDFF-D6C2-498A-B15B-F969E61F12AB}" dt="2019-04-09T01:57:59.930" v="232" actId="26606"/>
          <ac:picMkLst>
            <pc:docMk/>
            <pc:sldMk cId="1790734600" sldId="275"/>
            <ac:picMk id="27" creationId="{78976801-4346-4636-BA62-265C81DFE7C4}"/>
          </ac:picMkLst>
        </pc:picChg>
      </pc:sldChg>
      <pc:sldChg chg="add del">
        <pc:chgData name="Kristina Keil" userId="e9214bf778986fa5" providerId="LiveId" clId="{6805BDFF-D6C2-498A-B15B-F969E61F12AB}" dt="2019-04-09T01:59:10.171" v="281" actId="2696"/>
        <pc:sldMkLst>
          <pc:docMk/>
          <pc:sldMk cId="584967323" sldId="276"/>
        </pc:sldMkLst>
      </pc:sldChg>
      <pc:sldChg chg="addSp delSp modSp add mod setBg delDesignElem">
        <pc:chgData name="Kristina Keil" userId="e9214bf778986fa5" providerId="LiveId" clId="{6805BDFF-D6C2-498A-B15B-F969E61F12AB}" dt="2019-04-09T02:03:30.356" v="922" actId="20577"/>
        <pc:sldMkLst>
          <pc:docMk/>
          <pc:sldMk cId="1458244196" sldId="276"/>
        </pc:sldMkLst>
        <pc:spChg chg="mod">
          <ac:chgData name="Kristina Keil" userId="e9214bf778986fa5" providerId="LiveId" clId="{6805BDFF-D6C2-498A-B15B-F969E61F12AB}" dt="2019-04-09T01:59:36.031" v="285" actId="255"/>
          <ac:spMkLst>
            <pc:docMk/>
            <pc:sldMk cId="1458244196" sldId="276"/>
            <ac:spMk id="2" creationId="{FF311F7A-0A39-466F-9FEC-80CEC05B6567}"/>
          </ac:spMkLst>
        </pc:spChg>
        <pc:spChg chg="add">
          <ac:chgData name="Kristina Keil" userId="e9214bf778986fa5" providerId="LiveId" clId="{6805BDFF-D6C2-498A-B15B-F969E61F12AB}" dt="2019-04-09T01:59:27.169" v="284" actId="26606"/>
          <ac:spMkLst>
            <pc:docMk/>
            <pc:sldMk cId="1458244196" sldId="276"/>
            <ac:spMk id="7" creationId="{484DCAA0-4BF1-4FB9-97BA-D6BA630419A0}"/>
          </ac:spMkLst>
        </pc:spChg>
        <pc:spChg chg="add mod">
          <ac:chgData name="Kristina Keil" userId="e9214bf778986fa5" providerId="LiveId" clId="{6805BDFF-D6C2-498A-B15B-F969E61F12AB}" dt="2019-04-09T02:03:30.356" v="922" actId="20577"/>
          <ac:spMkLst>
            <pc:docMk/>
            <pc:sldMk cId="1458244196" sldId="276"/>
            <ac:spMk id="10" creationId="{BEB4978A-3712-4418-92C1-88E20B3B0DC1}"/>
          </ac:spMkLst>
        </pc:spChg>
        <pc:spChg chg="add">
          <ac:chgData name="Kristina Keil" userId="e9214bf778986fa5" providerId="LiveId" clId="{6805BDFF-D6C2-498A-B15B-F969E61F12AB}" dt="2019-04-09T01:59:27.169" v="284" actId="26606"/>
          <ac:spMkLst>
            <pc:docMk/>
            <pc:sldMk cId="1458244196" sldId="276"/>
            <ac:spMk id="13" creationId="{3FECAD23-900F-4F1B-A441-6A68749F88D4}"/>
          </ac:spMkLst>
        </pc:spChg>
        <pc:spChg chg="add">
          <ac:chgData name="Kristina Keil" userId="e9214bf778986fa5" providerId="LiveId" clId="{6805BDFF-D6C2-498A-B15B-F969E61F12AB}" dt="2019-04-09T01:59:27.169" v="284" actId="26606"/>
          <ac:spMkLst>
            <pc:docMk/>
            <pc:sldMk cId="1458244196" sldId="276"/>
            <ac:spMk id="17" creationId="{8A233090-6C39-4F59-8A0F-86F011A7EEEB}"/>
          </ac:spMkLst>
        </pc:spChg>
        <pc:spChg chg="del">
          <ac:chgData name="Kristina Keil" userId="e9214bf778986fa5" providerId="LiveId" clId="{6805BDFF-D6C2-498A-B15B-F969E61F12AB}" dt="2019-04-09T01:59:23.973" v="283"/>
          <ac:spMkLst>
            <pc:docMk/>
            <pc:sldMk cId="1458244196" sldId="276"/>
            <ac:spMk id="18" creationId="{273E8A9A-DA4B-4F12-9331-219EBE5235D0}"/>
          </ac:spMkLst>
        </pc:spChg>
        <pc:spChg chg="del">
          <ac:chgData name="Kristina Keil" userId="e9214bf778986fa5" providerId="LiveId" clId="{6805BDFF-D6C2-498A-B15B-F969E61F12AB}" dt="2019-04-09T01:59:23.973" v="283"/>
          <ac:spMkLst>
            <pc:docMk/>
            <pc:sldMk cId="1458244196" sldId="276"/>
            <ac:spMk id="20" creationId="{ADD673B7-F6B7-43EE-936B-D09F3A337A3E}"/>
          </ac:spMkLst>
        </pc:spChg>
        <pc:picChg chg="del">
          <ac:chgData name="Kristina Keil" userId="e9214bf778986fa5" providerId="LiveId" clId="{6805BDFF-D6C2-498A-B15B-F969E61F12AB}" dt="2019-04-09T01:59:27.169" v="284" actId="26606"/>
          <ac:picMkLst>
            <pc:docMk/>
            <pc:sldMk cId="1458244196" sldId="276"/>
            <ac:picMk id="5" creationId="{455D24DD-24C2-4D4C-ADBE-B5D2FB8F7E5C}"/>
          </ac:picMkLst>
        </pc:picChg>
        <pc:picChg chg="add">
          <ac:chgData name="Kristina Keil" userId="e9214bf778986fa5" providerId="LiveId" clId="{6805BDFF-D6C2-498A-B15B-F969E61F12AB}" dt="2019-04-09T01:59:27.169" v="284" actId="26606"/>
          <ac:picMkLst>
            <pc:docMk/>
            <pc:sldMk cId="1458244196" sldId="276"/>
            <ac:picMk id="8" creationId="{455D24DD-24C2-4D4C-ADBE-B5D2FB8F7E5C}"/>
          </ac:picMkLst>
        </pc:picChg>
        <pc:picChg chg="add">
          <ac:chgData name="Kristina Keil" userId="e9214bf778986fa5" providerId="LiveId" clId="{6805BDFF-D6C2-498A-B15B-F969E61F12AB}" dt="2019-04-09T01:59:27.169" v="284" actId="26606"/>
          <ac:picMkLst>
            <pc:docMk/>
            <pc:sldMk cId="1458244196" sldId="276"/>
            <ac:picMk id="15" creationId="{57943801-CAEC-4F98-9332-2A4D9128463E}"/>
          </ac:picMkLst>
        </pc:picChg>
        <pc:picChg chg="del">
          <ac:chgData name="Kristina Keil" userId="e9214bf778986fa5" providerId="LiveId" clId="{6805BDFF-D6C2-498A-B15B-F969E61F12AB}" dt="2019-04-09T01:59:23.973" v="283"/>
          <ac:picMkLst>
            <pc:docMk/>
            <pc:sldMk cId="1458244196" sldId="276"/>
            <ac:picMk id="19" creationId="{1C4DCE7A-0E46-404B-9E0D-E93DC7B2A861}"/>
          </ac:picMkLst>
        </pc:picChg>
        <pc:picChg chg="add">
          <ac:chgData name="Kristina Keil" userId="e9214bf778986fa5" providerId="LiveId" clId="{6805BDFF-D6C2-498A-B15B-F969E61F12AB}" dt="2019-04-09T01:59:27.169" v="284" actId="26606"/>
          <ac:picMkLst>
            <pc:docMk/>
            <pc:sldMk cId="1458244196" sldId="276"/>
            <ac:picMk id="21" creationId="{9BC2FEA5-B399-458A-8393-E06CE40DB89C}"/>
          </ac:picMkLst>
        </pc:picChg>
      </pc:sldChg>
      <pc:sldChg chg="modSp add ord">
        <pc:chgData name="Kristina Keil" userId="e9214bf778986fa5" providerId="LiveId" clId="{6805BDFF-D6C2-498A-B15B-F969E61F12AB}" dt="2019-04-09T02:08:09.708" v="1494" actId="114"/>
        <pc:sldMkLst>
          <pc:docMk/>
          <pc:sldMk cId="2134500486" sldId="277"/>
        </pc:sldMkLst>
        <pc:spChg chg="mod">
          <ac:chgData name="Kristina Keil" userId="e9214bf778986fa5" providerId="LiveId" clId="{6805BDFF-D6C2-498A-B15B-F969E61F12AB}" dt="2019-04-09T02:08:09.708" v="1494" actId="114"/>
          <ac:spMkLst>
            <pc:docMk/>
            <pc:sldMk cId="2134500486" sldId="277"/>
            <ac:spMk id="4" creationId="{00000000-0000-0000-0000-000000000000}"/>
          </ac:spMkLst>
        </pc:spChg>
      </pc:sldChg>
      <pc:sldChg chg="modSp add del">
        <pc:chgData name="Kristina Keil" userId="e9214bf778986fa5" providerId="LiveId" clId="{6805BDFF-D6C2-498A-B15B-F969E61F12AB}" dt="2019-04-09T01:59:08.258" v="280" actId="2696"/>
        <pc:sldMkLst>
          <pc:docMk/>
          <pc:sldMk cId="4197465833" sldId="277"/>
        </pc:sldMkLst>
        <pc:spChg chg="mod">
          <ac:chgData name="Kristina Keil" userId="e9214bf778986fa5" providerId="LiveId" clId="{6805BDFF-D6C2-498A-B15B-F969E61F12AB}" dt="2019-04-09T01:59:04.445" v="279" actId="20577"/>
          <ac:spMkLst>
            <pc:docMk/>
            <pc:sldMk cId="4197465833" sldId="277"/>
            <ac:spMk id="4" creationId="{3627EE12-3402-4021-B7F5-C03F07F1A188}"/>
          </ac:spMkLst>
        </pc:spChg>
      </pc:sldChg>
      <pc:sldChg chg="addSp delSp modSp add mod setBg">
        <pc:chgData name="Kristina Keil" userId="e9214bf778986fa5" providerId="LiveId" clId="{6805BDFF-D6C2-498A-B15B-F969E61F12AB}" dt="2019-04-09T02:11:16.008" v="1528" actId="255"/>
        <pc:sldMkLst>
          <pc:docMk/>
          <pc:sldMk cId="691516476" sldId="278"/>
        </pc:sldMkLst>
        <pc:spChg chg="mod ord">
          <ac:chgData name="Kristina Keil" userId="e9214bf778986fa5" providerId="LiveId" clId="{6805BDFF-D6C2-498A-B15B-F969E61F12AB}" dt="2019-04-09T02:11:16.008" v="1528" actId="255"/>
          <ac:spMkLst>
            <pc:docMk/>
            <pc:sldMk cId="691516476" sldId="278"/>
            <ac:spMk id="2" creationId="{B1BAA946-EE17-43A9-96EC-BE5B54EA9455}"/>
          </ac:spMkLst>
        </pc:spChg>
        <pc:spChg chg="del">
          <ac:chgData name="Kristina Keil" userId="e9214bf778986fa5" providerId="LiveId" clId="{6805BDFF-D6C2-498A-B15B-F969E61F12AB}" dt="2019-04-09T02:11:02.193" v="1526" actId="931"/>
          <ac:spMkLst>
            <pc:docMk/>
            <pc:sldMk cId="691516476" sldId="278"/>
            <ac:spMk id="3" creationId="{AE3BEB75-C315-49AB-8348-153B23DCFA27}"/>
          </ac:spMkLst>
        </pc:spChg>
        <pc:spChg chg="mod">
          <ac:chgData name="Kristina Keil" userId="e9214bf778986fa5" providerId="LiveId" clId="{6805BDFF-D6C2-498A-B15B-F969E61F12AB}" dt="2019-04-09T02:11:05.988" v="1527" actId="26606"/>
          <ac:spMkLst>
            <pc:docMk/>
            <pc:sldMk cId="691516476" sldId="278"/>
            <ac:spMk id="4" creationId="{B1105B3E-DB6F-410D-896A-ECB073037FCA}"/>
          </ac:spMkLst>
        </pc:spChg>
        <pc:spChg chg="add">
          <ac:chgData name="Kristina Keil" userId="e9214bf778986fa5" providerId="LiveId" clId="{6805BDFF-D6C2-498A-B15B-F969E61F12AB}" dt="2019-04-09T02:11:05.988" v="1527" actId="26606"/>
          <ac:spMkLst>
            <pc:docMk/>
            <pc:sldMk cId="691516476" sldId="278"/>
            <ac:spMk id="17" creationId="{C6DB8A24-0DF2-4AB3-9191-C02AB6937C1F}"/>
          </ac:spMkLst>
        </pc:spChg>
        <pc:spChg chg="add">
          <ac:chgData name="Kristina Keil" userId="e9214bf778986fa5" providerId="LiveId" clId="{6805BDFF-D6C2-498A-B15B-F969E61F12AB}" dt="2019-04-09T02:11:05.988" v="1527" actId="26606"/>
          <ac:spMkLst>
            <pc:docMk/>
            <pc:sldMk cId="691516476" sldId="278"/>
            <ac:spMk id="19" creationId="{6924F406-F250-4FCF-A28E-52F364A5AA1D}"/>
          </ac:spMkLst>
        </pc:spChg>
        <pc:spChg chg="add">
          <ac:chgData name="Kristina Keil" userId="e9214bf778986fa5" providerId="LiveId" clId="{6805BDFF-D6C2-498A-B15B-F969E61F12AB}" dt="2019-04-09T02:11:05.988" v="1527" actId="26606"/>
          <ac:spMkLst>
            <pc:docMk/>
            <pc:sldMk cId="691516476" sldId="278"/>
            <ac:spMk id="25" creationId="{C493E730-2044-49B5-A022-B8D6F359343E}"/>
          </ac:spMkLst>
        </pc:spChg>
        <pc:grpChg chg="add">
          <ac:chgData name="Kristina Keil" userId="e9214bf778986fa5" providerId="LiveId" clId="{6805BDFF-D6C2-498A-B15B-F969E61F12AB}" dt="2019-04-09T02:11:05.988" v="1527" actId="26606"/>
          <ac:grpSpMkLst>
            <pc:docMk/>
            <pc:sldMk cId="691516476" sldId="278"/>
            <ac:grpSpMk id="21" creationId="{5B988D63-FA8B-436C-902E-E5005BC0492F}"/>
          </ac:grpSpMkLst>
        </pc:grpChg>
        <pc:picChg chg="add mod">
          <ac:chgData name="Kristina Keil" userId="e9214bf778986fa5" providerId="LiveId" clId="{6805BDFF-D6C2-498A-B15B-F969E61F12AB}" dt="2019-04-09T02:11:05.988" v="1527" actId="26606"/>
          <ac:picMkLst>
            <pc:docMk/>
            <pc:sldMk cId="691516476" sldId="278"/>
            <ac:picMk id="6" creationId="{2A250AF2-9F61-4884-A8C8-5ACE16593505}"/>
          </ac:picMkLst>
        </pc:picChg>
        <pc:picChg chg="add">
          <ac:chgData name="Kristina Keil" userId="e9214bf778986fa5" providerId="LiveId" clId="{6805BDFF-D6C2-498A-B15B-F969E61F12AB}" dt="2019-04-09T02:11:05.988" v="1527" actId="26606"/>
          <ac:picMkLst>
            <pc:docMk/>
            <pc:sldMk cId="691516476" sldId="278"/>
            <ac:picMk id="11" creationId="{01CFC1BB-C5B3-4479-9752-C53221627F91}"/>
          </ac:picMkLst>
        </pc:picChg>
        <pc:picChg chg="add">
          <ac:chgData name="Kristina Keil" userId="e9214bf778986fa5" providerId="LiveId" clId="{6805BDFF-D6C2-498A-B15B-F969E61F12AB}" dt="2019-04-09T02:11:05.988" v="1527" actId="26606"/>
          <ac:picMkLst>
            <pc:docMk/>
            <pc:sldMk cId="691516476" sldId="278"/>
            <ac:picMk id="13" creationId="{C56FCE19-3103-4473-A92E-E38D00FCD006}"/>
          </ac:picMkLst>
        </pc:picChg>
        <pc:picChg chg="add">
          <ac:chgData name="Kristina Keil" userId="e9214bf778986fa5" providerId="LiveId" clId="{6805BDFF-D6C2-498A-B15B-F969E61F12AB}" dt="2019-04-09T02:11:05.988" v="1527" actId="26606"/>
          <ac:picMkLst>
            <pc:docMk/>
            <pc:sldMk cId="691516476" sldId="278"/>
            <ac:picMk id="15" creationId="{E909C556-FC01-4870-ABC0-8D5C17BD0F3D}"/>
          </ac:picMkLst>
        </pc:picChg>
        <pc:picChg chg="add">
          <ac:chgData name="Kristina Keil" userId="e9214bf778986fa5" providerId="LiveId" clId="{6805BDFF-D6C2-498A-B15B-F969E61F12AB}" dt="2019-04-09T02:11:05.988" v="1527" actId="26606"/>
          <ac:picMkLst>
            <pc:docMk/>
            <pc:sldMk cId="691516476" sldId="278"/>
            <ac:picMk id="27" creationId="{78976801-4346-4636-BA62-265C81DFE7C4}"/>
          </ac:picMkLst>
        </pc:picChg>
      </pc:sldChg>
      <pc:sldChg chg="add ord">
        <pc:chgData name="Kristina Keil" userId="e9214bf778986fa5" providerId="LiveId" clId="{6805BDFF-D6C2-498A-B15B-F969E61F12AB}" dt="2019-04-09T02:12:46.939" v="1530"/>
        <pc:sldMkLst>
          <pc:docMk/>
          <pc:sldMk cId="930266129" sldId="279"/>
        </pc:sldMkLst>
      </pc:sldChg>
      <pc:sldChg chg="addSp delSp modSp add mod setBg">
        <pc:chgData name="Kristina Keil" userId="e9214bf778986fa5" providerId="LiveId" clId="{6805BDFF-D6C2-498A-B15B-F969E61F12AB}" dt="2019-04-09T02:16:20.971" v="1565" actId="14100"/>
        <pc:sldMkLst>
          <pc:docMk/>
          <pc:sldMk cId="3802226931" sldId="280"/>
        </pc:sldMkLst>
        <pc:spChg chg="mod">
          <ac:chgData name="Kristina Keil" userId="e9214bf778986fa5" providerId="LiveId" clId="{6805BDFF-D6C2-498A-B15B-F969E61F12AB}" dt="2019-04-09T02:15:16.767" v="1562" actId="255"/>
          <ac:spMkLst>
            <pc:docMk/>
            <pc:sldMk cId="3802226931" sldId="280"/>
            <ac:spMk id="2" creationId="{9A4A6F9D-596F-469F-95CC-4609D528AE80}"/>
          </ac:spMkLst>
        </pc:spChg>
        <pc:spChg chg="del">
          <ac:chgData name="Kristina Keil" userId="e9214bf778986fa5" providerId="LiveId" clId="{6805BDFF-D6C2-498A-B15B-F969E61F12AB}" dt="2019-04-09T02:14:31.178" v="1532" actId="931"/>
          <ac:spMkLst>
            <pc:docMk/>
            <pc:sldMk cId="3802226931" sldId="280"/>
            <ac:spMk id="3" creationId="{CB6B055F-F3EA-4C43-836D-3A78BDB82B01}"/>
          </ac:spMkLst>
        </pc:spChg>
        <pc:spChg chg="add del">
          <ac:chgData name="Kristina Keil" userId="e9214bf778986fa5" providerId="LiveId" clId="{6805BDFF-D6C2-498A-B15B-F969E61F12AB}" dt="2019-04-09T02:16:07.329" v="1563" actId="931"/>
          <ac:spMkLst>
            <pc:docMk/>
            <pc:sldMk cId="3802226931" sldId="280"/>
            <ac:spMk id="10" creationId="{9DD6D639-B792-4D84-B955-FB1DA2B273DC}"/>
          </ac:spMkLst>
        </pc:spChg>
        <pc:spChg chg="add">
          <ac:chgData name="Kristina Keil" userId="e9214bf778986fa5" providerId="LiveId" clId="{6805BDFF-D6C2-498A-B15B-F969E61F12AB}" dt="2019-04-09T02:14:35.774" v="1533" actId="26606"/>
          <ac:spMkLst>
            <pc:docMk/>
            <pc:sldMk cId="3802226931" sldId="280"/>
            <ac:spMk id="13" creationId="{F4979F40-3A44-4CCB-9EB7-F8318BCE576B}"/>
          </ac:spMkLst>
        </pc:spChg>
        <pc:spChg chg="add">
          <ac:chgData name="Kristina Keil" userId="e9214bf778986fa5" providerId="LiveId" clId="{6805BDFF-D6C2-498A-B15B-F969E61F12AB}" dt="2019-04-09T02:14:35.774" v="1533" actId="26606"/>
          <ac:spMkLst>
            <pc:docMk/>
            <pc:sldMk cId="3802226931" sldId="280"/>
            <ac:spMk id="17" creationId="{AFD071FA-0514-4371-9568-86216A1F4658}"/>
          </ac:spMkLst>
        </pc:spChg>
        <pc:spChg chg="add">
          <ac:chgData name="Kristina Keil" userId="e9214bf778986fa5" providerId="LiveId" clId="{6805BDFF-D6C2-498A-B15B-F969E61F12AB}" dt="2019-04-09T02:14:35.774" v="1533" actId="26606"/>
          <ac:spMkLst>
            <pc:docMk/>
            <pc:sldMk cId="3802226931" sldId="280"/>
            <ac:spMk id="19" creationId="{5211DDA4-E7B5-4325-A844-B7F59B084BA7}"/>
          </ac:spMkLst>
        </pc:spChg>
        <pc:picChg chg="add del mod">
          <ac:chgData name="Kristina Keil" userId="e9214bf778986fa5" providerId="LiveId" clId="{6805BDFF-D6C2-498A-B15B-F969E61F12AB}" dt="2019-04-09T02:14:35.774" v="1533" actId="26606"/>
          <ac:picMkLst>
            <pc:docMk/>
            <pc:sldMk cId="3802226931" sldId="280"/>
            <ac:picMk id="5" creationId="{38656D52-23BD-4FBA-A6C8-D95F92542579}"/>
          </ac:picMkLst>
        </pc:picChg>
        <pc:picChg chg="add mod">
          <ac:chgData name="Kristina Keil" userId="e9214bf778986fa5" providerId="LiveId" clId="{6805BDFF-D6C2-498A-B15B-F969E61F12AB}" dt="2019-04-09T02:16:20.971" v="1565" actId="14100"/>
          <ac:picMkLst>
            <pc:docMk/>
            <pc:sldMk cId="3802226931" sldId="280"/>
            <ac:picMk id="7" creationId="{CDDBF9A0-F967-4440-8098-9447C2B6D78C}"/>
          </ac:picMkLst>
        </pc:picChg>
        <pc:picChg chg="add">
          <ac:chgData name="Kristina Keil" userId="e9214bf778986fa5" providerId="LiveId" clId="{6805BDFF-D6C2-498A-B15B-F969E61F12AB}" dt="2019-04-09T02:14:35.774" v="1533" actId="26606"/>
          <ac:picMkLst>
            <pc:docMk/>
            <pc:sldMk cId="3802226931" sldId="280"/>
            <ac:picMk id="8" creationId="{38656D52-23BD-4FBA-A6C8-D95F92542579}"/>
          </ac:picMkLst>
        </pc:picChg>
        <pc:picChg chg="add">
          <ac:chgData name="Kristina Keil" userId="e9214bf778986fa5" providerId="LiveId" clId="{6805BDFF-D6C2-498A-B15B-F969E61F12AB}" dt="2019-04-09T02:14:35.774" v="1533" actId="26606"/>
          <ac:picMkLst>
            <pc:docMk/>
            <pc:sldMk cId="3802226931" sldId="280"/>
            <ac:picMk id="15" creationId="{15291D39-6B03-4BB5-BFC6-CBF11E90BFD6}"/>
          </ac:picMkLst>
        </pc:picChg>
        <pc:picChg chg="add">
          <ac:chgData name="Kristina Keil" userId="e9214bf778986fa5" providerId="LiveId" clId="{6805BDFF-D6C2-498A-B15B-F969E61F12AB}" dt="2019-04-09T02:14:35.774" v="1533" actId="26606"/>
          <ac:picMkLst>
            <pc:docMk/>
            <pc:sldMk cId="3802226931" sldId="280"/>
            <ac:picMk id="21" creationId="{0D58E222-6309-4F79-AC20-9D3C69CD9B16}"/>
          </ac:picMkLst>
        </pc:picChg>
      </pc:sldChg>
      <pc:sldChg chg="addSp delSp modSp add mod setBg">
        <pc:chgData name="Kristina Keil" userId="e9214bf778986fa5" providerId="LiveId" clId="{6805BDFF-D6C2-498A-B15B-F969E61F12AB}" dt="2019-04-09T02:18:36.186" v="1585" actId="114"/>
        <pc:sldMkLst>
          <pc:docMk/>
          <pc:sldMk cId="1657496664" sldId="281"/>
        </pc:sldMkLst>
        <pc:spChg chg="mod">
          <ac:chgData name="Kristina Keil" userId="e9214bf778986fa5" providerId="LiveId" clId="{6805BDFF-D6C2-498A-B15B-F969E61F12AB}" dt="2019-04-09T02:18:36.186" v="1585" actId="114"/>
          <ac:spMkLst>
            <pc:docMk/>
            <pc:sldMk cId="1657496664" sldId="281"/>
            <ac:spMk id="2" creationId="{F84B700F-7627-4A24-9273-B6EA4F15024C}"/>
          </ac:spMkLst>
        </pc:spChg>
        <pc:spChg chg="del mod">
          <ac:chgData name="Kristina Keil" userId="e9214bf778986fa5" providerId="LiveId" clId="{6805BDFF-D6C2-498A-B15B-F969E61F12AB}" dt="2019-04-09T02:17:54.982" v="1577" actId="931"/>
          <ac:spMkLst>
            <pc:docMk/>
            <pc:sldMk cId="1657496664" sldId="281"/>
            <ac:spMk id="3" creationId="{129381C6-B5E8-40FF-B3D2-5544BB70D54F}"/>
          </ac:spMkLst>
        </pc:spChg>
        <pc:spChg chg="add del">
          <ac:chgData name="Kristina Keil" userId="e9214bf778986fa5" providerId="LiveId" clId="{6805BDFF-D6C2-498A-B15B-F969E61F12AB}" dt="2019-04-09T02:18:02.996" v="1579" actId="26606"/>
          <ac:spMkLst>
            <pc:docMk/>
            <pc:sldMk cId="1657496664" sldId="281"/>
            <ac:spMk id="8" creationId="{C7F36C09-16BA-4141-A705-C6B5B5A40BF4}"/>
          </ac:spMkLst>
        </pc:spChg>
        <pc:spChg chg="add del">
          <ac:chgData name="Kristina Keil" userId="e9214bf778986fa5" providerId="LiveId" clId="{6805BDFF-D6C2-498A-B15B-F969E61F12AB}" dt="2019-04-09T02:18:02.996" v="1579" actId="26606"/>
          <ac:spMkLst>
            <pc:docMk/>
            <pc:sldMk cId="1657496664" sldId="281"/>
            <ac:spMk id="12" creationId="{460C2540-36DC-4C0A-A9C0-231ED365DC32}"/>
          </ac:spMkLst>
        </pc:spChg>
        <pc:spChg chg="add del">
          <ac:chgData name="Kristina Keil" userId="e9214bf778986fa5" providerId="LiveId" clId="{6805BDFF-D6C2-498A-B15B-F969E61F12AB}" dt="2019-04-09T02:18:02.996" v="1579" actId="26606"/>
          <ac:spMkLst>
            <pc:docMk/>
            <pc:sldMk cId="1657496664" sldId="281"/>
            <ac:spMk id="17" creationId="{1F962051-5D50-4EAE-9116-923E4F6EA999}"/>
          </ac:spMkLst>
        </pc:spChg>
        <pc:spChg chg="add del">
          <ac:chgData name="Kristina Keil" userId="e9214bf778986fa5" providerId="LiveId" clId="{6805BDFF-D6C2-498A-B15B-F969E61F12AB}" dt="2019-04-09T02:18:02.996" v="1579" actId="26606"/>
          <ac:spMkLst>
            <pc:docMk/>
            <pc:sldMk cId="1657496664" sldId="281"/>
            <ac:spMk id="24" creationId="{78A4CDE5-C7BC-41E1-8A4A-79E024CC09F3}"/>
          </ac:spMkLst>
        </pc:spChg>
        <pc:grpChg chg="add del">
          <ac:chgData name="Kristina Keil" userId="e9214bf778986fa5" providerId="LiveId" clId="{6805BDFF-D6C2-498A-B15B-F969E61F12AB}" dt="2019-04-09T02:18:02.996" v="1579" actId="26606"/>
          <ac:grpSpMkLst>
            <pc:docMk/>
            <pc:sldMk cId="1657496664" sldId="281"/>
            <ac:grpSpMk id="20" creationId="{905A9BAA-B344-45D2-838C-73856C4B15D4}"/>
          </ac:grpSpMkLst>
        </pc:grpChg>
        <pc:picChg chg="add del mod">
          <ac:chgData name="Kristina Keil" userId="e9214bf778986fa5" providerId="LiveId" clId="{6805BDFF-D6C2-498A-B15B-F969E61F12AB}" dt="2019-04-09T02:18:27.923" v="1584" actId="14100"/>
          <ac:picMkLst>
            <pc:docMk/>
            <pc:sldMk cId="1657496664" sldId="281"/>
            <ac:picMk id="5" creationId="{9711A9E9-28FC-4D37-8C27-13178C35EC4E}"/>
          </ac:picMkLst>
        </pc:picChg>
        <pc:picChg chg="add del">
          <ac:chgData name="Kristina Keil" userId="e9214bf778986fa5" providerId="LiveId" clId="{6805BDFF-D6C2-498A-B15B-F969E61F12AB}" dt="2019-04-09T02:18:02.996" v="1579" actId="26606"/>
          <ac:picMkLst>
            <pc:docMk/>
            <pc:sldMk cId="1657496664" sldId="281"/>
            <ac:picMk id="10" creationId="{C9CE521D-42CE-4CD9-AFFE-37255AC0A649}"/>
          </ac:picMkLst>
        </pc:picChg>
        <pc:picChg chg="add del">
          <ac:chgData name="Kristina Keil" userId="e9214bf778986fa5" providerId="LiveId" clId="{6805BDFF-D6C2-498A-B15B-F969E61F12AB}" dt="2019-04-09T02:18:02.996" v="1579" actId="26606"/>
          <ac:picMkLst>
            <pc:docMk/>
            <pc:sldMk cId="1657496664" sldId="281"/>
            <ac:picMk id="15" creationId="{9711A9E9-28FC-4D37-8C27-13178C35EC4E}"/>
          </ac:picMkLst>
        </pc:picChg>
        <pc:picChg chg="add del">
          <ac:chgData name="Kristina Keil" userId="e9214bf778986fa5" providerId="LiveId" clId="{6805BDFF-D6C2-498A-B15B-F969E61F12AB}" dt="2019-04-09T02:18:02.996" v="1579" actId="26606"/>
          <ac:picMkLst>
            <pc:docMk/>
            <pc:sldMk cId="1657496664" sldId="281"/>
            <ac:picMk id="26" creationId="{025C7952-5703-489E-8DBD-F2EFAC8EEB05}"/>
          </ac:picMkLst>
        </pc:picChg>
      </pc:sldChg>
      <pc:sldChg chg="modSp add ord">
        <pc:chgData name="Kristina Keil" userId="e9214bf778986fa5" providerId="LiveId" clId="{6805BDFF-D6C2-498A-B15B-F969E61F12AB}" dt="2019-04-09T02:53:55.024" v="2045" actId="20577"/>
        <pc:sldMkLst>
          <pc:docMk/>
          <pc:sldMk cId="2587547493" sldId="282"/>
        </pc:sldMkLst>
        <pc:spChg chg="mod">
          <ac:chgData name="Kristina Keil" userId="e9214bf778986fa5" providerId="LiveId" clId="{6805BDFF-D6C2-498A-B15B-F969E61F12AB}" dt="2019-04-09T02:53:55.024" v="2045" actId="20577"/>
          <ac:spMkLst>
            <pc:docMk/>
            <pc:sldMk cId="2587547493" sldId="282"/>
            <ac:spMk id="4" creationId="{00000000-0000-0000-0000-000000000000}"/>
          </ac:spMkLst>
        </pc:spChg>
      </pc:sldChg>
      <pc:sldChg chg="modSp add ord">
        <pc:chgData name="Kristina Keil" userId="e9214bf778986fa5" providerId="LiveId" clId="{6805BDFF-D6C2-498A-B15B-F969E61F12AB}" dt="2019-04-09T03:02:20.007" v="2803" actId="20577"/>
        <pc:sldMkLst>
          <pc:docMk/>
          <pc:sldMk cId="1935741340" sldId="283"/>
        </pc:sldMkLst>
        <pc:spChg chg="mod">
          <ac:chgData name="Kristina Keil" userId="e9214bf778986fa5" providerId="LiveId" clId="{6805BDFF-D6C2-498A-B15B-F969E61F12AB}" dt="2019-04-09T03:02:20.007" v="2803" actId="20577"/>
          <ac:spMkLst>
            <pc:docMk/>
            <pc:sldMk cId="1935741340" sldId="283"/>
            <ac:spMk id="2" creationId="{175A0CE3-9E54-4C3E-AE3C-E555D0BC1234}"/>
          </ac:spMkLst>
        </pc:spChg>
      </pc:sldChg>
      <pc:sldChg chg="add ord">
        <pc:chgData name="Kristina Keil" userId="e9214bf778986fa5" providerId="LiveId" clId="{6805BDFF-D6C2-498A-B15B-F969E61F12AB}" dt="2019-04-09T03:02:42.261" v="2805"/>
        <pc:sldMkLst>
          <pc:docMk/>
          <pc:sldMk cId="1615259990" sldId="284"/>
        </pc:sldMkLst>
      </pc:sldChg>
      <pc:sldChg chg="modSp add">
        <pc:chgData name="Kristina Keil" userId="e9214bf778986fa5" providerId="LiveId" clId="{6805BDFF-D6C2-498A-B15B-F969E61F12AB}" dt="2019-04-09T03:03:47.140" v="2832" actId="20577"/>
        <pc:sldMkLst>
          <pc:docMk/>
          <pc:sldMk cId="4208973498" sldId="285"/>
        </pc:sldMkLst>
        <pc:spChg chg="mod">
          <ac:chgData name="Kristina Keil" userId="e9214bf778986fa5" providerId="LiveId" clId="{6805BDFF-D6C2-498A-B15B-F969E61F12AB}" dt="2019-04-09T03:03:47.140" v="2832" actId="20577"/>
          <ac:spMkLst>
            <pc:docMk/>
            <pc:sldMk cId="4208973498" sldId="285"/>
            <ac:spMk id="2" creationId="{BCA2818C-1DDD-443A-BAD8-77D21F8B219F}"/>
          </ac:spMkLst>
        </pc:spChg>
      </pc:sldChg>
      <pc:sldChg chg="addSp delSp modSp add">
        <pc:chgData name="Kristina Keil" userId="e9214bf778986fa5" providerId="LiveId" clId="{6805BDFF-D6C2-498A-B15B-F969E61F12AB}" dt="2019-04-09T03:06:56.290" v="2873" actId="14100"/>
        <pc:sldMkLst>
          <pc:docMk/>
          <pc:sldMk cId="1068873674" sldId="286"/>
        </pc:sldMkLst>
        <pc:spChg chg="mod">
          <ac:chgData name="Kristina Keil" userId="e9214bf778986fa5" providerId="LiveId" clId="{6805BDFF-D6C2-498A-B15B-F969E61F12AB}" dt="2019-04-09T03:05:28.459" v="2867" actId="255"/>
          <ac:spMkLst>
            <pc:docMk/>
            <pc:sldMk cId="1068873674" sldId="286"/>
            <ac:spMk id="2" creationId="{00000000-0000-0000-0000-000000000000}"/>
          </ac:spMkLst>
        </pc:spChg>
        <pc:spChg chg="del mod">
          <ac:chgData name="Kristina Keil" userId="e9214bf778986fa5" providerId="LiveId" clId="{6805BDFF-D6C2-498A-B15B-F969E61F12AB}" dt="2019-04-09T03:06:16.401" v="2868" actId="931"/>
          <ac:spMkLst>
            <pc:docMk/>
            <pc:sldMk cId="1068873674" sldId="286"/>
            <ac:spMk id="9" creationId="{00000000-0000-0000-0000-000000000000}"/>
          </ac:spMkLst>
        </pc:spChg>
        <pc:picChg chg="add mod">
          <ac:chgData name="Kristina Keil" userId="e9214bf778986fa5" providerId="LiveId" clId="{6805BDFF-D6C2-498A-B15B-F969E61F12AB}" dt="2019-04-09T03:06:56.290" v="2873" actId="14100"/>
          <ac:picMkLst>
            <pc:docMk/>
            <pc:sldMk cId="1068873674" sldId="286"/>
            <ac:picMk id="4" creationId="{5DC3CB7C-E8DE-4118-BC98-6B778D511D47}"/>
          </ac:picMkLst>
        </pc:picChg>
      </pc:sldChg>
      <pc:sldChg chg="addSp delSp modSp add mod setBg">
        <pc:chgData name="Kristina Keil" userId="e9214bf778986fa5" providerId="LiveId" clId="{6805BDFF-D6C2-498A-B15B-F969E61F12AB}" dt="2019-04-09T03:11:15.909" v="2919" actId="14100"/>
        <pc:sldMkLst>
          <pc:docMk/>
          <pc:sldMk cId="2521912529" sldId="287"/>
        </pc:sldMkLst>
        <pc:spChg chg="mod">
          <ac:chgData name="Kristina Keil" userId="e9214bf778986fa5" providerId="LiveId" clId="{6805BDFF-D6C2-498A-B15B-F969E61F12AB}" dt="2019-04-09T03:10:53.601" v="2914" actId="20577"/>
          <ac:spMkLst>
            <pc:docMk/>
            <pc:sldMk cId="2521912529" sldId="287"/>
            <ac:spMk id="2" creationId="{06B5740E-7EB4-4DD4-889F-480128B1CAEE}"/>
          </ac:spMkLst>
        </pc:spChg>
        <pc:spChg chg="add del mod">
          <ac:chgData name="Kristina Keil" userId="e9214bf778986fa5" providerId="LiveId" clId="{6805BDFF-D6C2-498A-B15B-F969E61F12AB}" dt="2019-04-09T03:10:46.647" v="2902" actId="931"/>
          <ac:spMkLst>
            <pc:docMk/>
            <pc:sldMk cId="2521912529" sldId="287"/>
            <ac:spMk id="3" creationId="{A9760DF7-E239-427B-B98A-6339F8A1887B}"/>
          </ac:spMkLst>
        </pc:spChg>
        <pc:spChg chg="add">
          <ac:chgData name="Kristina Keil" userId="e9214bf778986fa5" providerId="LiveId" clId="{6805BDFF-D6C2-498A-B15B-F969E61F12AB}" dt="2019-04-09T03:07:09.177" v="2875" actId="26606"/>
          <ac:spMkLst>
            <pc:docMk/>
            <pc:sldMk cId="2521912529" sldId="287"/>
            <ac:spMk id="8" creationId="{273E8A9A-DA4B-4F12-9331-219EBE5235D0}"/>
          </ac:spMkLst>
        </pc:spChg>
        <pc:spChg chg="add">
          <ac:chgData name="Kristina Keil" userId="e9214bf778986fa5" providerId="LiveId" clId="{6805BDFF-D6C2-498A-B15B-F969E61F12AB}" dt="2019-04-09T03:07:09.177" v="2875" actId="26606"/>
          <ac:spMkLst>
            <pc:docMk/>
            <pc:sldMk cId="2521912529" sldId="287"/>
            <ac:spMk id="12" creationId="{ADD673B7-F6B7-43EE-936B-D09F3A337A3E}"/>
          </ac:spMkLst>
        </pc:spChg>
        <pc:picChg chg="add del mod">
          <ac:chgData name="Kristina Keil" userId="e9214bf778986fa5" providerId="LiveId" clId="{6805BDFF-D6C2-498A-B15B-F969E61F12AB}" dt="2019-04-09T03:09:19.015" v="2899" actId="931"/>
          <ac:picMkLst>
            <pc:docMk/>
            <pc:sldMk cId="2521912529" sldId="287"/>
            <ac:picMk id="5" creationId="{09A07B16-1B18-4006-94F1-E5BAE02D49B2}"/>
          </ac:picMkLst>
        </pc:picChg>
        <pc:picChg chg="add del mod">
          <ac:chgData name="Kristina Keil" userId="e9214bf778986fa5" providerId="LiveId" clId="{6805BDFF-D6C2-498A-B15B-F969E61F12AB}" dt="2019-04-09T03:09:52.856" v="2901" actId="931"/>
          <ac:picMkLst>
            <pc:docMk/>
            <pc:sldMk cId="2521912529" sldId="287"/>
            <ac:picMk id="7" creationId="{C382EB1B-1BF1-48FC-BD22-85E5FA20DD0B}"/>
          </ac:picMkLst>
        </pc:picChg>
        <pc:picChg chg="add">
          <ac:chgData name="Kristina Keil" userId="e9214bf778986fa5" providerId="LiveId" clId="{6805BDFF-D6C2-498A-B15B-F969E61F12AB}" dt="2019-04-09T03:07:09.177" v="2875" actId="26606"/>
          <ac:picMkLst>
            <pc:docMk/>
            <pc:sldMk cId="2521912529" sldId="287"/>
            <ac:picMk id="10" creationId="{1C4DCE7A-0E46-404B-9E0D-E93DC7B2A861}"/>
          </ac:picMkLst>
        </pc:picChg>
        <pc:picChg chg="add mod">
          <ac:chgData name="Kristina Keil" userId="e9214bf778986fa5" providerId="LiveId" clId="{6805BDFF-D6C2-498A-B15B-F969E61F12AB}" dt="2019-04-09T03:11:15.909" v="2919" actId="14100"/>
          <ac:picMkLst>
            <pc:docMk/>
            <pc:sldMk cId="2521912529" sldId="287"/>
            <ac:picMk id="11" creationId="{F4467AC4-66FA-495D-8795-FA687577032A}"/>
          </ac:picMkLst>
        </pc:picChg>
      </pc:sldChg>
      <pc:sldChg chg="add del">
        <pc:chgData name="Kristina Keil" userId="e9214bf778986fa5" providerId="LiveId" clId="{6805BDFF-D6C2-498A-B15B-F969E61F12AB}" dt="2019-04-09T03:11:41.574" v="2923" actId="2696"/>
        <pc:sldMkLst>
          <pc:docMk/>
          <pc:sldMk cId="2091155244" sldId="288"/>
        </pc:sldMkLst>
      </pc:sldChg>
      <pc:sldChg chg="delSp add setBg delDesignElem">
        <pc:chgData name="Kristina Keil" userId="e9214bf778986fa5" providerId="LiveId" clId="{6805BDFF-D6C2-498A-B15B-F969E61F12AB}" dt="2019-04-09T03:11:38.368" v="2922"/>
        <pc:sldMkLst>
          <pc:docMk/>
          <pc:sldMk cId="226078219" sldId="289"/>
        </pc:sldMkLst>
        <pc:spChg chg="del">
          <ac:chgData name="Kristina Keil" userId="e9214bf778986fa5" providerId="LiveId" clId="{6805BDFF-D6C2-498A-B15B-F969E61F12AB}" dt="2019-04-09T03:11:38.368" v="2922"/>
          <ac:spMkLst>
            <pc:docMk/>
            <pc:sldMk cId="226078219" sldId="289"/>
            <ac:spMk id="13" creationId="{F4979F40-3A44-4CCB-9EB7-F8318BCE576B}"/>
          </ac:spMkLst>
        </pc:spChg>
        <pc:spChg chg="del">
          <ac:chgData name="Kristina Keil" userId="e9214bf778986fa5" providerId="LiveId" clId="{6805BDFF-D6C2-498A-B15B-F969E61F12AB}" dt="2019-04-09T03:11:38.368" v="2922"/>
          <ac:spMkLst>
            <pc:docMk/>
            <pc:sldMk cId="226078219" sldId="289"/>
            <ac:spMk id="17" creationId="{AFD071FA-0514-4371-9568-86216A1F4658}"/>
          </ac:spMkLst>
        </pc:spChg>
        <pc:spChg chg="del">
          <ac:chgData name="Kristina Keil" userId="e9214bf778986fa5" providerId="LiveId" clId="{6805BDFF-D6C2-498A-B15B-F969E61F12AB}" dt="2019-04-09T03:11:38.368" v="2922"/>
          <ac:spMkLst>
            <pc:docMk/>
            <pc:sldMk cId="226078219" sldId="289"/>
            <ac:spMk id="19" creationId="{5211DDA4-E7B5-4325-A844-B7F59B084BA7}"/>
          </ac:spMkLst>
        </pc:spChg>
        <pc:picChg chg="del">
          <ac:chgData name="Kristina Keil" userId="e9214bf778986fa5" providerId="LiveId" clId="{6805BDFF-D6C2-498A-B15B-F969E61F12AB}" dt="2019-04-09T03:11:38.368" v="2922"/>
          <ac:picMkLst>
            <pc:docMk/>
            <pc:sldMk cId="226078219" sldId="289"/>
            <ac:picMk id="15" creationId="{15291D39-6B03-4BB5-BFC6-CBF11E90BFD6}"/>
          </ac:picMkLst>
        </pc:picChg>
        <pc:picChg chg="del">
          <ac:chgData name="Kristina Keil" userId="e9214bf778986fa5" providerId="LiveId" clId="{6805BDFF-D6C2-498A-B15B-F969E61F12AB}" dt="2019-04-09T03:11:38.368" v="2922"/>
          <ac:picMkLst>
            <pc:docMk/>
            <pc:sldMk cId="226078219" sldId="289"/>
            <ac:picMk id="21" creationId="{0D58E222-6309-4F79-AC20-9D3C69CD9B16}"/>
          </ac:picMkLst>
        </pc:picChg>
      </pc:sldChg>
      <pc:sldChg chg="delSp add setBg delDesignElem">
        <pc:chgData name="Kristina Keil" userId="e9214bf778986fa5" providerId="LiveId" clId="{6805BDFF-D6C2-498A-B15B-F969E61F12AB}" dt="2019-04-09T03:12:02.977" v="2925"/>
        <pc:sldMkLst>
          <pc:docMk/>
          <pc:sldMk cId="2550435935" sldId="290"/>
        </pc:sldMkLst>
        <pc:spChg chg="del">
          <ac:chgData name="Kristina Keil" userId="e9214bf778986fa5" providerId="LiveId" clId="{6805BDFF-D6C2-498A-B15B-F969E61F12AB}" dt="2019-04-09T03:12:02.977" v="2925"/>
          <ac:spMkLst>
            <pc:docMk/>
            <pc:sldMk cId="2550435935" sldId="290"/>
            <ac:spMk id="17" creationId="{C6DB8A24-0DF2-4AB3-9191-C02AB6937C1F}"/>
          </ac:spMkLst>
        </pc:spChg>
        <pc:spChg chg="del">
          <ac:chgData name="Kristina Keil" userId="e9214bf778986fa5" providerId="LiveId" clId="{6805BDFF-D6C2-498A-B15B-F969E61F12AB}" dt="2019-04-09T03:12:02.977" v="2925"/>
          <ac:spMkLst>
            <pc:docMk/>
            <pc:sldMk cId="2550435935" sldId="290"/>
            <ac:spMk id="19" creationId="{6924F406-F250-4FCF-A28E-52F364A5AA1D}"/>
          </ac:spMkLst>
        </pc:spChg>
        <pc:spChg chg="del">
          <ac:chgData name="Kristina Keil" userId="e9214bf778986fa5" providerId="LiveId" clId="{6805BDFF-D6C2-498A-B15B-F969E61F12AB}" dt="2019-04-09T03:12:02.977" v="2925"/>
          <ac:spMkLst>
            <pc:docMk/>
            <pc:sldMk cId="2550435935" sldId="290"/>
            <ac:spMk id="25" creationId="{C493E730-2044-49B5-A022-B8D6F359343E}"/>
          </ac:spMkLst>
        </pc:spChg>
        <pc:grpChg chg="del">
          <ac:chgData name="Kristina Keil" userId="e9214bf778986fa5" providerId="LiveId" clId="{6805BDFF-D6C2-498A-B15B-F969E61F12AB}" dt="2019-04-09T03:12:02.977" v="2925"/>
          <ac:grpSpMkLst>
            <pc:docMk/>
            <pc:sldMk cId="2550435935" sldId="290"/>
            <ac:grpSpMk id="21" creationId="{5B988D63-FA8B-436C-902E-E5005BC0492F}"/>
          </ac:grpSpMkLst>
        </pc:grpChg>
        <pc:picChg chg="del">
          <ac:chgData name="Kristina Keil" userId="e9214bf778986fa5" providerId="LiveId" clId="{6805BDFF-D6C2-498A-B15B-F969E61F12AB}" dt="2019-04-09T03:12:02.977" v="2925"/>
          <ac:picMkLst>
            <pc:docMk/>
            <pc:sldMk cId="2550435935" sldId="290"/>
            <ac:picMk id="11" creationId="{01CFC1BB-C5B3-4479-9752-C53221627F91}"/>
          </ac:picMkLst>
        </pc:picChg>
        <pc:picChg chg="del">
          <ac:chgData name="Kristina Keil" userId="e9214bf778986fa5" providerId="LiveId" clId="{6805BDFF-D6C2-498A-B15B-F969E61F12AB}" dt="2019-04-09T03:12:02.977" v="2925"/>
          <ac:picMkLst>
            <pc:docMk/>
            <pc:sldMk cId="2550435935" sldId="290"/>
            <ac:picMk id="13" creationId="{C56FCE19-3103-4473-A92E-E38D00FCD006}"/>
          </ac:picMkLst>
        </pc:picChg>
        <pc:picChg chg="del">
          <ac:chgData name="Kristina Keil" userId="e9214bf778986fa5" providerId="LiveId" clId="{6805BDFF-D6C2-498A-B15B-F969E61F12AB}" dt="2019-04-09T03:12:02.977" v="2925"/>
          <ac:picMkLst>
            <pc:docMk/>
            <pc:sldMk cId="2550435935" sldId="290"/>
            <ac:picMk id="15" creationId="{E909C556-FC01-4870-ABC0-8D5C17BD0F3D}"/>
          </ac:picMkLst>
        </pc:picChg>
        <pc:picChg chg="del">
          <ac:chgData name="Kristina Keil" userId="e9214bf778986fa5" providerId="LiveId" clId="{6805BDFF-D6C2-498A-B15B-F969E61F12AB}" dt="2019-04-09T03:12:02.977" v="2925"/>
          <ac:picMkLst>
            <pc:docMk/>
            <pc:sldMk cId="2550435935" sldId="290"/>
            <ac:picMk id="27" creationId="{78976801-4346-4636-BA62-265C81DFE7C4}"/>
          </ac:picMkLst>
        </pc:picChg>
      </pc:sldChg>
      <pc:sldChg chg="add del">
        <pc:chgData name="Kristina Keil" userId="e9214bf778986fa5" providerId="LiveId" clId="{6805BDFF-D6C2-498A-B15B-F969E61F12AB}" dt="2019-04-09T03:33:06.898" v="5176" actId="2696"/>
        <pc:sldMkLst>
          <pc:docMk/>
          <pc:sldMk cId="2927596182" sldId="291"/>
        </pc:sldMkLst>
      </pc:sldChg>
      <pc:sldChg chg="modSp add ord">
        <pc:chgData name="Kristina Keil" userId="e9214bf778986fa5" providerId="LiveId" clId="{6805BDFF-D6C2-498A-B15B-F969E61F12AB}" dt="2019-04-09T03:20:23.559" v="3725" actId="20577"/>
        <pc:sldMkLst>
          <pc:docMk/>
          <pc:sldMk cId="3557700195" sldId="292"/>
        </pc:sldMkLst>
        <pc:spChg chg="mod">
          <ac:chgData name="Kristina Keil" userId="e9214bf778986fa5" providerId="LiveId" clId="{6805BDFF-D6C2-498A-B15B-F969E61F12AB}" dt="2019-04-09T03:20:23.559" v="3725" actId="20577"/>
          <ac:spMkLst>
            <pc:docMk/>
            <pc:sldMk cId="3557700195" sldId="292"/>
            <ac:spMk id="4" creationId="{00000000-0000-0000-0000-000000000000}"/>
          </ac:spMkLst>
        </pc:spChg>
      </pc:sldChg>
      <pc:sldChg chg="modSp add">
        <pc:chgData name="Kristina Keil" userId="e9214bf778986fa5" providerId="LiveId" clId="{6805BDFF-D6C2-498A-B15B-F969E61F12AB}" dt="2019-04-09T03:27:15.763" v="4422" actId="20577"/>
        <pc:sldMkLst>
          <pc:docMk/>
          <pc:sldMk cId="3875213846" sldId="293"/>
        </pc:sldMkLst>
        <pc:spChg chg="mod">
          <ac:chgData name="Kristina Keil" userId="e9214bf778986fa5" providerId="LiveId" clId="{6805BDFF-D6C2-498A-B15B-F969E61F12AB}" dt="2019-04-09T03:27:15.763" v="4422" actId="20577"/>
          <ac:spMkLst>
            <pc:docMk/>
            <pc:sldMk cId="3875213846" sldId="293"/>
            <ac:spMk id="4" creationId="{00000000-0000-0000-0000-000000000000}"/>
          </ac:spMkLst>
        </pc:spChg>
      </pc:sldChg>
      <pc:sldChg chg="modSp add">
        <pc:chgData name="Kristina Keil" userId="e9214bf778986fa5" providerId="LiveId" clId="{6805BDFF-D6C2-498A-B15B-F969E61F12AB}" dt="2019-04-09T03:33:02.007" v="5175" actId="20577"/>
        <pc:sldMkLst>
          <pc:docMk/>
          <pc:sldMk cId="3638337465" sldId="294"/>
        </pc:sldMkLst>
        <pc:spChg chg="mod">
          <ac:chgData name="Kristina Keil" userId="e9214bf778986fa5" providerId="LiveId" clId="{6805BDFF-D6C2-498A-B15B-F969E61F12AB}" dt="2019-04-09T03:33:02.007" v="5175" actId="20577"/>
          <ac:spMkLst>
            <pc:docMk/>
            <pc:sldMk cId="3638337465" sldId="294"/>
            <ac:spMk id="4" creationId="{00000000-0000-0000-0000-000000000000}"/>
          </ac:spMkLst>
        </pc:spChg>
      </pc:sldChg>
      <pc:sldChg chg="modSp add">
        <pc:chgData name="Kristina Keil" userId="e9214bf778986fa5" providerId="LiveId" clId="{6805BDFF-D6C2-498A-B15B-F969E61F12AB}" dt="2019-04-09T03:36:40.939" v="5853" actId="20577"/>
        <pc:sldMkLst>
          <pc:docMk/>
          <pc:sldMk cId="3141556091" sldId="295"/>
        </pc:sldMkLst>
        <pc:spChg chg="mod">
          <ac:chgData name="Kristina Keil" userId="e9214bf778986fa5" providerId="LiveId" clId="{6805BDFF-D6C2-498A-B15B-F969E61F12AB}" dt="2019-04-09T03:36:40.939" v="5853" actId="20577"/>
          <ac:spMkLst>
            <pc:docMk/>
            <pc:sldMk cId="3141556091" sldId="295"/>
            <ac:spMk id="4" creationId="{00000000-0000-0000-0000-000000000000}"/>
          </ac:spMkLst>
        </pc:spChg>
      </pc:sldChg>
      <pc:sldChg chg="add ord">
        <pc:chgData name="Kristina Keil" userId="e9214bf778986fa5" providerId="LiveId" clId="{6805BDFF-D6C2-498A-B15B-F969E61F12AB}" dt="2019-04-09T03:37:01" v="5855"/>
        <pc:sldMkLst>
          <pc:docMk/>
          <pc:sldMk cId="48749428" sldId="296"/>
        </pc:sldMkLst>
      </pc:sldChg>
      <pc:sldChg chg="add">
        <pc:chgData name="Kristina Keil" userId="e9214bf778986fa5" providerId="LiveId" clId="{6805BDFF-D6C2-498A-B15B-F969E61F12AB}" dt="2019-04-09T03:40:12.336" v="5856"/>
        <pc:sldMkLst>
          <pc:docMk/>
          <pc:sldMk cId="4198376450" sldId="297"/>
        </pc:sldMkLst>
      </pc:sldChg>
    </pc:docChg>
  </pc:docChgLst>
  <pc:docChgLst>
    <pc:chgData name="Kristina Keil" userId="e9214bf778986fa5" providerId="LiveId" clId="{A7F6FCE1-ECF3-48CB-B1D0-8367F5CD766D}"/>
    <pc:docChg chg="undo custSel addSld modSld sldOrd">
      <pc:chgData name="Kristina Keil" userId="e9214bf778986fa5" providerId="LiveId" clId="{A7F6FCE1-ECF3-48CB-B1D0-8367F5CD766D}" dt="2019-04-09T04:24:40.087" v="1162"/>
      <pc:docMkLst>
        <pc:docMk/>
      </pc:docMkLst>
      <pc:sldChg chg="delSp modSp add setBg delDesignElem">
        <pc:chgData name="Kristina Keil" userId="e9214bf778986fa5" providerId="LiveId" clId="{A7F6FCE1-ECF3-48CB-B1D0-8367F5CD766D}" dt="2019-04-09T04:07:53.930" v="22" actId="114"/>
        <pc:sldMkLst>
          <pc:docMk/>
          <pc:sldMk cId="2527786306" sldId="300"/>
        </pc:sldMkLst>
        <pc:spChg chg="mod">
          <ac:chgData name="Kristina Keil" userId="e9214bf778986fa5" providerId="LiveId" clId="{A7F6FCE1-ECF3-48CB-B1D0-8367F5CD766D}" dt="2019-04-09T04:07:18.361" v="19" actId="20577"/>
          <ac:spMkLst>
            <pc:docMk/>
            <pc:sldMk cId="2527786306" sldId="300"/>
            <ac:spMk id="2" creationId="{D7E0AD3E-906E-4AE5-BBB6-B52BB8AEEDA7}"/>
          </ac:spMkLst>
        </pc:spChg>
        <pc:spChg chg="mod">
          <ac:chgData name="Kristina Keil" userId="e9214bf778986fa5" providerId="LiveId" clId="{A7F6FCE1-ECF3-48CB-B1D0-8367F5CD766D}" dt="2019-04-09T04:07:53.930" v="22" actId="114"/>
          <ac:spMkLst>
            <pc:docMk/>
            <pc:sldMk cId="2527786306" sldId="300"/>
            <ac:spMk id="3" creationId="{CF24CB9C-9987-4236-9DF8-476A2467CBC7}"/>
          </ac:spMkLst>
        </pc:spChg>
        <pc:spChg chg="del">
          <ac:chgData name="Kristina Keil" userId="e9214bf778986fa5" providerId="LiveId" clId="{A7F6FCE1-ECF3-48CB-B1D0-8367F5CD766D}" dt="2019-04-09T04:06:56.378" v="1"/>
          <ac:spMkLst>
            <pc:docMk/>
            <pc:sldMk cId="2527786306" sldId="300"/>
            <ac:spMk id="30" creationId="{989BE678-777B-482A-A616-FEDC47B162E5}"/>
          </ac:spMkLst>
        </pc:spChg>
        <pc:spChg chg="del">
          <ac:chgData name="Kristina Keil" userId="e9214bf778986fa5" providerId="LiveId" clId="{A7F6FCE1-ECF3-48CB-B1D0-8367F5CD766D}" dt="2019-04-09T04:06:56.378" v="1"/>
          <ac:spMkLst>
            <pc:docMk/>
            <pc:sldMk cId="2527786306" sldId="300"/>
            <ac:spMk id="36" creationId="{D28BE0C3-2102-4820-B88B-A448B1840D14}"/>
          </ac:spMkLst>
        </pc:spChg>
        <pc:picChg chg="del">
          <ac:chgData name="Kristina Keil" userId="e9214bf778986fa5" providerId="LiveId" clId="{A7F6FCE1-ECF3-48CB-B1D0-8367F5CD766D}" dt="2019-04-09T04:06:56.378" v="1"/>
          <ac:picMkLst>
            <pc:docMk/>
            <pc:sldMk cId="2527786306" sldId="300"/>
            <ac:picMk id="26" creationId="{DF19BAF3-7E20-4B9D-B544-BABAEEA1FA75}"/>
          </ac:picMkLst>
        </pc:picChg>
        <pc:picChg chg="del">
          <ac:chgData name="Kristina Keil" userId="e9214bf778986fa5" providerId="LiveId" clId="{A7F6FCE1-ECF3-48CB-B1D0-8367F5CD766D}" dt="2019-04-09T04:06:56.378" v="1"/>
          <ac:picMkLst>
            <pc:docMk/>
            <pc:sldMk cId="2527786306" sldId="300"/>
            <ac:picMk id="28" creationId="{950648F4-ABCD-4DF0-8641-76CFB2354721}"/>
          </ac:picMkLst>
        </pc:picChg>
        <pc:picChg chg="del">
          <ac:chgData name="Kristina Keil" userId="e9214bf778986fa5" providerId="LiveId" clId="{A7F6FCE1-ECF3-48CB-B1D0-8367F5CD766D}" dt="2019-04-09T04:06:56.378" v="1"/>
          <ac:picMkLst>
            <pc:docMk/>
            <pc:sldMk cId="2527786306" sldId="300"/>
            <ac:picMk id="32" creationId="{CF1EB4BD-9C7E-4AA3-9681-C7EB0DA6250B}"/>
          </ac:picMkLst>
        </pc:picChg>
        <pc:picChg chg="del">
          <ac:chgData name="Kristina Keil" userId="e9214bf778986fa5" providerId="LiveId" clId="{A7F6FCE1-ECF3-48CB-B1D0-8367F5CD766D}" dt="2019-04-09T04:06:56.378" v="1"/>
          <ac:picMkLst>
            <pc:docMk/>
            <pc:sldMk cId="2527786306" sldId="300"/>
            <ac:picMk id="34" creationId="{94AAE3AA-3759-4D28-B0EF-575F25A5146C}"/>
          </ac:picMkLst>
        </pc:picChg>
      </pc:sldChg>
      <pc:sldChg chg="delSp modSp add setBg delDesignElem">
        <pc:chgData name="Kristina Keil" userId="e9214bf778986fa5" providerId="LiveId" clId="{A7F6FCE1-ECF3-48CB-B1D0-8367F5CD766D}" dt="2019-04-09T04:08:25.874" v="38" actId="20577"/>
        <pc:sldMkLst>
          <pc:docMk/>
          <pc:sldMk cId="1830510094" sldId="301"/>
        </pc:sldMkLst>
        <pc:spChg chg="mod">
          <ac:chgData name="Kristina Keil" userId="e9214bf778986fa5" providerId="LiveId" clId="{A7F6FCE1-ECF3-48CB-B1D0-8367F5CD766D}" dt="2019-04-09T04:08:25.874" v="38" actId="20577"/>
          <ac:spMkLst>
            <pc:docMk/>
            <pc:sldMk cId="1830510094" sldId="301"/>
            <ac:spMk id="2" creationId="{175A0CE3-9E54-4C3E-AE3C-E555D0BC1234}"/>
          </ac:spMkLst>
        </pc:spChg>
        <pc:spChg chg="del">
          <ac:chgData name="Kristina Keil" userId="e9214bf778986fa5" providerId="LiveId" clId="{A7F6FCE1-ECF3-48CB-B1D0-8367F5CD766D}" dt="2019-04-09T04:08:17.881" v="24"/>
          <ac:spMkLst>
            <pc:docMk/>
            <pc:sldMk cId="1830510094" sldId="301"/>
            <ac:spMk id="50" creationId="{273E8A9A-DA4B-4F12-9331-219EBE5235D0}"/>
          </ac:spMkLst>
        </pc:spChg>
        <pc:spChg chg="del">
          <ac:chgData name="Kristina Keil" userId="e9214bf778986fa5" providerId="LiveId" clId="{A7F6FCE1-ECF3-48CB-B1D0-8367F5CD766D}" dt="2019-04-09T04:08:17.881" v="24"/>
          <ac:spMkLst>
            <pc:docMk/>
            <pc:sldMk cId="1830510094" sldId="301"/>
            <ac:spMk id="54" creationId="{ADD673B7-F6B7-43EE-936B-D09F3A337A3E}"/>
          </ac:spMkLst>
        </pc:spChg>
        <pc:picChg chg="del">
          <ac:chgData name="Kristina Keil" userId="e9214bf778986fa5" providerId="LiveId" clId="{A7F6FCE1-ECF3-48CB-B1D0-8367F5CD766D}" dt="2019-04-09T04:08:17.881" v="24"/>
          <ac:picMkLst>
            <pc:docMk/>
            <pc:sldMk cId="1830510094" sldId="301"/>
            <ac:picMk id="52" creationId="{1C4DCE7A-0E46-404B-9E0D-E93DC7B2A861}"/>
          </ac:picMkLst>
        </pc:picChg>
      </pc:sldChg>
      <pc:sldChg chg="modSp add">
        <pc:chgData name="Kristina Keil" userId="e9214bf778986fa5" providerId="LiveId" clId="{A7F6FCE1-ECF3-48CB-B1D0-8367F5CD766D}" dt="2019-04-09T04:09:18.142" v="57" actId="5793"/>
        <pc:sldMkLst>
          <pc:docMk/>
          <pc:sldMk cId="1927644600" sldId="302"/>
        </pc:sldMkLst>
        <pc:spChg chg="mod">
          <ac:chgData name="Kristina Keil" userId="e9214bf778986fa5" providerId="LiveId" clId="{A7F6FCE1-ECF3-48CB-B1D0-8367F5CD766D}" dt="2019-04-09T04:09:09.972" v="53"/>
          <ac:spMkLst>
            <pc:docMk/>
            <pc:sldMk cId="1927644600" sldId="302"/>
            <ac:spMk id="2" creationId="{D5444B42-43DB-4C5D-9679-05C7D1E7847E}"/>
          </ac:spMkLst>
        </pc:spChg>
        <pc:spChg chg="mod">
          <ac:chgData name="Kristina Keil" userId="e9214bf778986fa5" providerId="LiveId" clId="{A7F6FCE1-ECF3-48CB-B1D0-8367F5CD766D}" dt="2019-04-09T04:09:18.142" v="57" actId="5793"/>
          <ac:spMkLst>
            <pc:docMk/>
            <pc:sldMk cId="1927644600" sldId="302"/>
            <ac:spMk id="3" creationId="{3A8CFB3D-FE2C-42FD-9BD9-4CBFBEBC3C57}"/>
          </ac:spMkLst>
        </pc:spChg>
      </pc:sldChg>
      <pc:sldChg chg="modSp add ord">
        <pc:chgData name="Kristina Keil" userId="e9214bf778986fa5" providerId="LiveId" clId="{A7F6FCE1-ECF3-48CB-B1D0-8367F5CD766D}" dt="2019-04-09T04:16:31.883" v="580" actId="27636"/>
        <pc:sldMkLst>
          <pc:docMk/>
          <pc:sldMk cId="393554048" sldId="303"/>
        </pc:sldMkLst>
        <pc:spChg chg="mod">
          <ac:chgData name="Kristina Keil" userId="e9214bf778986fa5" providerId="LiveId" clId="{A7F6FCE1-ECF3-48CB-B1D0-8367F5CD766D}" dt="2019-04-09T04:16:31.883" v="580" actId="27636"/>
          <ac:spMkLst>
            <pc:docMk/>
            <pc:sldMk cId="393554048" sldId="303"/>
            <ac:spMk id="2" creationId="{175A0CE3-9E54-4C3E-AE3C-E555D0BC1234}"/>
          </ac:spMkLst>
        </pc:spChg>
      </pc:sldChg>
      <pc:sldChg chg="modSp add">
        <pc:chgData name="Kristina Keil" userId="e9214bf778986fa5" providerId="LiveId" clId="{A7F6FCE1-ECF3-48CB-B1D0-8367F5CD766D}" dt="2019-04-09T04:20:07.367" v="787" actId="20577"/>
        <pc:sldMkLst>
          <pc:docMk/>
          <pc:sldMk cId="3720037497" sldId="304"/>
        </pc:sldMkLst>
        <pc:spChg chg="mod">
          <ac:chgData name="Kristina Keil" userId="e9214bf778986fa5" providerId="LiveId" clId="{A7F6FCE1-ECF3-48CB-B1D0-8367F5CD766D}" dt="2019-04-09T04:20:07.367" v="787" actId="20577"/>
          <ac:spMkLst>
            <pc:docMk/>
            <pc:sldMk cId="3720037497" sldId="304"/>
            <ac:spMk id="2" creationId="{175A0CE3-9E54-4C3E-AE3C-E555D0BC1234}"/>
          </ac:spMkLst>
        </pc:spChg>
      </pc:sldChg>
      <pc:sldChg chg="modSp add">
        <pc:chgData name="Kristina Keil" userId="e9214bf778986fa5" providerId="LiveId" clId="{A7F6FCE1-ECF3-48CB-B1D0-8367F5CD766D}" dt="2019-04-09T04:22:18.030" v="1160" actId="20577"/>
        <pc:sldMkLst>
          <pc:docMk/>
          <pc:sldMk cId="1573360710" sldId="305"/>
        </pc:sldMkLst>
        <pc:spChg chg="mod">
          <ac:chgData name="Kristina Keil" userId="e9214bf778986fa5" providerId="LiveId" clId="{A7F6FCE1-ECF3-48CB-B1D0-8367F5CD766D}" dt="2019-04-09T04:22:18.030" v="1160" actId="20577"/>
          <ac:spMkLst>
            <pc:docMk/>
            <pc:sldMk cId="1573360710" sldId="305"/>
            <ac:spMk id="2" creationId="{175A0CE3-9E54-4C3E-AE3C-E555D0BC1234}"/>
          </ac:spMkLst>
        </pc:spChg>
      </pc:sldChg>
      <pc:sldChg chg="add ord">
        <pc:chgData name="Kristina Keil" userId="e9214bf778986fa5" providerId="LiveId" clId="{A7F6FCE1-ECF3-48CB-B1D0-8367F5CD766D}" dt="2019-04-09T04:24:40.087" v="1162"/>
        <pc:sldMkLst>
          <pc:docMk/>
          <pc:sldMk cId="2278888507" sldId="306"/>
        </pc:sldMkLst>
      </pc:sldChg>
    </pc:docChg>
  </pc:docChgLst>
  <pc:docChgLst>
    <pc:chgData name="Kristina Keil" userId="e9214bf778986fa5" providerId="LiveId" clId="{523A6A81-D5F3-4557-B8D3-236BD5869CC7}"/>
    <pc:docChg chg="custSel addSld modSld sldOrd">
      <pc:chgData name="Kristina Keil" userId="e9214bf778986fa5" providerId="LiveId" clId="{523A6A81-D5F3-4557-B8D3-236BD5869CC7}" dt="2019-04-09T04:01:50.116" v="1391" actId="114"/>
      <pc:docMkLst>
        <pc:docMk/>
      </pc:docMkLst>
      <pc:sldChg chg="modSp add ord">
        <pc:chgData name="Kristina Keil" userId="e9214bf778986fa5" providerId="LiveId" clId="{523A6A81-D5F3-4557-B8D3-236BD5869CC7}" dt="2019-04-09T04:01:50.116" v="1391" actId="114"/>
        <pc:sldMkLst>
          <pc:docMk/>
          <pc:sldMk cId="672063603" sldId="298"/>
        </pc:sldMkLst>
        <pc:spChg chg="mod">
          <ac:chgData name="Kristina Keil" userId="e9214bf778986fa5" providerId="LiveId" clId="{523A6A81-D5F3-4557-B8D3-236BD5869CC7}" dt="2019-04-09T04:01:50.116" v="1391" actId="114"/>
          <ac:spMkLst>
            <pc:docMk/>
            <pc:sldMk cId="672063603" sldId="298"/>
            <ac:spMk id="2" creationId="{175A0CE3-9E54-4C3E-AE3C-E555D0BC1234}"/>
          </ac:spMkLst>
        </pc:spChg>
      </pc:sldChg>
      <pc:sldChg chg="modSp add">
        <pc:chgData name="Kristina Keil" userId="e9214bf778986fa5" providerId="LiveId" clId="{523A6A81-D5F3-4557-B8D3-236BD5869CC7}" dt="2019-04-09T04:01:44.032" v="1390" actId="114"/>
        <pc:sldMkLst>
          <pc:docMk/>
          <pc:sldMk cId="2421479602" sldId="299"/>
        </pc:sldMkLst>
        <pc:spChg chg="mod">
          <ac:chgData name="Kristina Keil" userId="e9214bf778986fa5" providerId="LiveId" clId="{523A6A81-D5F3-4557-B8D3-236BD5869CC7}" dt="2019-04-09T04:01:44.032" v="1390" actId="114"/>
          <ac:spMkLst>
            <pc:docMk/>
            <pc:sldMk cId="2421479602" sldId="299"/>
            <ac:spMk id="2" creationId="{175A0CE3-9E54-4C3E-AE3C-E555D0BC123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4/9/2019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4/9/2019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F11F-147B-43F4-96DE-AE79E6ADF1C0}"/>
              </a:ext>
            </a:extLst>
          </p:cNvPr>
          <p:cNvSpPr>
            <a:spLocks noGrp="1"/>
          </p:cNvSpPr>
          <p:nvPr>
            <p:ph type="ctrTitle"/>
          </p:nvPr>
        </p:nvSpPr>
        <p:spPr>
          <a:xfrm>
            <a:off x="139958" y="2705878"/>
            <a:ext cx="8684497" cy="1400901"/>
          </a:xfrm>
        </p:spPr>
        <p:txBody>
          <a:bodyPr/>
          <a:lstStyle/>
          <a:p>
            <a:r>
              <a:rPr lang="en-US" sz="3600"/>
              <a:t>The Christian Transformation of Classical Learning in the Greek East</a:t>
            </a:r>
          </a:p>
        </p:txBody>
      </p:sp>
      <p:sp>
        <p:nvSpPr>
          <p:cNvPr id="3" name="Subtitle 2">
            <a:extLst>
              <a:ext uri="{FF2B5EF4-FFF2-40B4-BE49-F238E27FC236}">
                <a16:creationId xmlns:a16="http://schemas.microsoft.com/office/drawing/2014/main" id="{C5B7F9E9-C848-4B22-B1B0-4E011D4D1ED4}"/>
              </a:ext>
            </a:extLst>
          </p:cNvPr>
          <p:cNvSpPr>
            <a:spLocks noGrp="1"/>
          </p:cNvSpPr>
          <p:nvPr>
            <p:ph type="subTitle" idx="1"/>
          </p:nvPr>
        </p:nvSpPr>
        <p:spPr/>
        <p:txBody>
          <a:bodyPr/>
          <a:lstStyle/>
          <a:p>
            <a:r>
              <a:rPr lang="en-US"/>
              <a:t>Saints Basil the Great, Gregory the Theologian, and Gregory of Nyssa</a:t>
            </a:r>
          </a:p>
        </p:txBody>
      </p:sp>
    </p:spTree>
    <p:extLst>
      <p:ext uri="{BB962C8B-B14F-4D97-AF65-F5344CB8AC3E}">
        <p14:creationId xmlns:p14="http://schemas.microsoft.com/office/powerpoint/2010/main" val="320041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8">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311F7A-0A39-466F-9FEC-80CEC05B6567}"/>
              </a:ext>
            </a:extLst>
          </p:cNvPr>
          <p:cNvSpPr>
            <a:spLocks noGrp="1"/>
          </p:cNvSpPr>
          <p:nvPr>
            <p:ph type="title"/>
          </p:nvPr>
        </p:nvSpPr>
        <p:spPr>
          <a:xfrm>
            <a:off x="680321" y="753228"/>
            <a:ext cx="7087552" cy="1080938"/>
          </a:xfrm>
        </p:spPr>
        <p:txBody>
          <a:bodyPr>
            <a:normAutofit/>
          </a:bodyPr>
          <a:lstStyle/>
          <a:p>
            <a:r>
              <a:rPr lang="en-US"/>
              <a:t>St. </a:t>
            </a:r>
            <a:r>
              <a:rPr lang="en-US" err="1"/>
              <a:t>Macrina</a:t>
            </a:r>
            <a:r>
              <a:rPr lang="en-US"/>
              <a:t> </a:t>
            </a:r>
            <a:r>
              <a:rPr lang="en-US" sz="2400"/>
              <a:t>(324-379 AD)</a:t>
            </a:r>
          </a:p>
        </p:txBody>
      </p:sp>
      <p:pic>
        <p:nvPicPr>
          <p:cNvPr id="21" name="Picture 20">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Content Placeholder 9">
            <a:extLst>
              <a:ext uri="{FF2B5EF4-FFF2-40B4-BE49-F238E27FC236}">
                <a16:creationId xmlns:a16="http://schemas.microsoft.com/office/drawing/2014/main" id="{BEB4978A-3712-4418-92C1-88E20B3B0DC1}"/>
              </a:ext>
            </a:extLst>
          </p:cNvPr>
          <p:cNvSpPr>
            <a:spLocks noGrp="1"/>
          </p:cNvSpPr>
          <p:nvPr>
            <p:ph idx="1"/>
          </p:nvPr>
        </p:nvSpPr>
        <p:spPr>
          <a:xfrm>
            <a:off x="680321" y="2336873"/>
            <a:ext cx="6423211" cy="3599316"/>
          </a:xfrm>
        </p:spPr>
        <p:txBody>
          <a:bodyPr>
            <a:normAutofit/>
          </a:bodyPr>
          <a:lstStyle/>
          <a:p>
            <a:pPr marL="0" indent="0">
              <a:buNone/>
            </a:pPr>
            <a:r>
              <a:rPr lang="en-US" sz="2000" i="1"/>
              <a:t>Basil returned after his long period of education, already a practiced rhetorician.  He was puffed up beyond measure with the pride of oratory and looked down on the local dignitaries, excelling in his own estimation all the men of leading and position.  Nevertheless, </a:t>
            </a:r>
            <a:r>
              <a:rPr lang="en-US" sz="2000" i="1" err="1"/>
              <a:t>Macrina</a:t>
            </a:r>
            <a:r>
              <a:rPr lang="en-US" sz="2000" i="1"/>
              <a:t> took him in hand, and with such speed did she draw him also toward the mark of philosophy that he forsook the glories of this world and despised famed gained by speaking, and deserted it for this busy life where one toils with one’s hands.</a:t>
            </a:r>
            <a:endParaRPr lang="en-US" sz="2000"/>
          </a:p>
          <a:p>
            <a:pPr marL="0" indent="0">
              <a:buNone/>
            </a:pPr>
            <a:r>
              <a:rPr lang="en-US" sz="2000"/>
              <a:t>—St. Gregory of </a:t>
            </a:r>
            <a:r>
              <a:rPr lang="en-US" sz="2000" err="1"/>
              <a:t>Nyss</a:t>
            </a:r>
            <a:r>
              <a:rPr lang="en-US" sz="2000"/>
              <a:t>, </a:t>
            </a:r>
            <a:r>
              <a:rPr lang="en-US" sz="2000" i="1"/>
              <a:t>Life of </a:t>
            </a:r>
            <a:r>
              <a:rPr lang="en-US" sz="2000" i="1" err="1"/>
              <a:t>Macrina</a:t>
            </a:r>
            <a:r>
              <a:rPr lang="en-US" sz="2000"/>
              <a:t> 27-28</a:t>
            </a:r>
          </a:p>
        </p:txBody>
      </p:sp>
      <p:pic>
        <p:nvPicPr>
          <p:cNvPr id="8" name="Content Placeholder 4">
            <a:extLst>
              <a:ext uri="{FF2B5EF4-FFF2-40B4-BE49-F238E27FC236}">
                <a16:creationId xmlns:a16="http://schemas.microsoft.com/office/drawing/2014/main" id="{455D24DD-24C2-4D4C-ADBE-B5D2FB8F7E5C}"/>
              </a:ext>
            </a:extLst>
          </p:cNvPr>
          <p:cNvPicPr>
            <a:picLocks noChangeAspect="1"/>
          </p:cNvPicPr>
          <p:nvPr/>
        </p:nvPicPr>
        <p:blipFill>
          <a:blip r:embed="rId4"/>
          <a:stretch>
            <a:fillRect/>
          </a:stretch>
        </p:blipFill>
        <p:spPr>
          <a:xfrm>
            <a:off x="8187091" y="923684"/>
            <a:ext cx="3358478" cy="501063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5824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a:bodyPr>
          <a:lstStyle/>
          <a:p>
            <a:br>
              <a:rPr lang="en-US" sz="4200"/>
            </a:br>
            <a:r>
              <a:rPr lang="en-US" sz="4200"/>
              <a:t>Saint Basil the Great </a:t>
            </a:r>
            <a:r>
              <a:rPr lang="en-US" sz="2400"/>
              <a:t>(330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r>
              <a:rPr lang="en-US" i="1"/>
              <a:t>I had wasted much time on follies and spent nearly all my youth in vain labors, and devotion to the teachings of a wisdom that God had made foolish (I Cor. 1:20).  Suddenly, I </a:t>
            </a:r>
            <a:r>
              <a:rPr lang="en-US" i="1" err="1"/>
              <a:t>awokeas</a:t>
            </a:r>
            <a:r>
              <a:rPr lang="en-US" i="1"/>
              <a:t> out of a deep sleep.  I beheld the wonderful light of the Gospel truth, and I recognized the nothingness of the wisdom of the princes of this world that was to come to naught (I Cor. 2:6).  I shed a flood of tears over my wretched life, and I prayed for a guide who might form in me the </a:t>
            </a:r>
            <a:r>
              <a:rPr lang="en-US" i="1" err="1"/>
              <a:t>pricniples</a:t>
            </a:r>
            <a:r>
              <a:rPr lang="en-US" i="1"/>
              <a:t> of piety. </a:t>
            </a:r>
          </a:p>
          <a:p>
            <a:r>
              <a:rPr lang="en-US"/>
              <a:t>— St. Basil, </a:t>
            </a:r>
            <a:r>
              <a:rPr lang="en-US" i="1"/>
              <a:t>Letter</a:t>
            </a:r>
            <a:r>
              <a:rPr lang="en-US"/>
              <a:t> 223.2</a:t>
            </a:r>
          </a:p>
        </p:txBody>
      </p:sp>
    </p:spTree>
    <p:extLst>
      <p:ext uri="{BB962C8B-B14F-4D97-AF65-F5344CB8AC3E}">
        <p14:creationId xmlns:p14="http://schemas.microsoft.com/office/powerpoint/2010/main" val="213450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Content Placeholder 5">
            <a:extLst>
              <a:ext uri="{FF2B5EF4-FFF2-40B4-BE49-F238E27FC236}">
                <a16:creationId xmlns:a16="http://schemas.microsoft.com/office/drawing/2014/main" id="{2A250AF2-9F61-4884-A8C8-5ACE16593505}"/>
              </a:ext>
            </a:extLst>
          </p:cNvPr>
          <p:cNvPicPr>
            <a:picLocks noGrp="1" noChangeAspect="1"/>
          </p:cNvPicPr>
          <p:nvPr>
            <p:ph idx="1"/>
          </p:nvPr>
        </p:nvPicPr>
        <p:blipFill rotWithShape="1">
          <a:blip r:embed="rId5"/>
          <a:srcRect l="6572" r="2385" b="-1"/>
          <a:stretch/>
        </p:blipFill>
        <p:spPr>
          <a:xfrm>
            <a:off x="7547810" y="10"/>
            <a:ext cx="4641013" cy="6856310"/>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BAA946-EE17-43A9-96EC-BE5B54EA9455}"/>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St. Athanasius </a:t>
            </a:r>
            <a:r>
              <a:rPr lang="en-US" sz="2400"/>
              <a:t>(296-373 AD)</a:t>
            </a:r>
          </a:p>
        </p:txBody>
      </p:sp>
      <p:pic>
        <p:nvPicPr>
          <p:cNvPr id="27" name="Picture 2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a:extLst>
              <a:ext uri="{FF2B5EF4-FFF2-40B4-BE49-F238E27FC236}">
                <a16:creationId xmlns:a16="http://schemas.microsoft.com/office/drawing/2014/main" id="{B1105B3E-DB6F-410D-896A-ECB073037FCA}"/>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69151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a:bodyPr>
          <a:lstStyle/>
          <a:p>
            <a:pPr algn="r"/>
            <a:r>
              <a:rPr lang="en-US" sz="4800">
                <a:solidFill>
                  <a:schemeClr val="accent1"/>
                </a:solidFill>
              </a:rPr>
              <a:t>St. Gregory Nazianzus </a:t>
            </a:r>
            <a:br>
              <a:rPr lang="en-US" sz="4800">
                <a:solidFill>
                  <a:schemeClr val="accent1"/>
                </a:solidFill>
              </a:rPr>
            </a:br>
            <a:r>
              <a:rPr lang="en-US" sz="2400">
                <a:solidFill>
                  <a:schemeClr val="accent1"/>
                </a:solidFill>
              </a:rPr>
              <a:t>(329-390 AD)</a:t>
            </a: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93026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7" name="Rectangle 16">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4A6F9D-596F-469F-95CC-4609D528AE80}"/>
              </a:ext>
            </a:extLst>
          </p:cNvPr>
          <p:cNvSpPr>
            <a:spLocks noGrp="1"/>
          </p:cNvSpPr>
          <p:nvPr>
            <p:ph type="title"/>
          </p:nvPr>
        </p:nvSpPr>
        <p:spPr>
          <a:xfrm>
            <a:off x="680321" y="753228"/>
            <a:ext cx="4136123" cy="1080938"/>
          </a:xfrm>
        </p:spPr>
        <p:txBody>
          <a:bodyPr>
            <a:normAutofit/>
          </a:bodyPr>
          <a:lstStyle/>
          <a:p>
            <a:r>
              <a:rPr lang="en-US" sz="2400"/>
              <a:t>Emperor Valens </a:t>
            </a:r>
            <a:r>
              <a:rPr lang="en-US" sz="2000"/>
              <a:t>(328-378 AD)</a:t>
            </a:r>
          </a:p>
        </p:txBody>
      </p:sp>
      <p:pic>
        <p:nvPicPr>
          <p:cNvPr id="21" name="Picture 20">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7" name="Content Placeholder 6">
            <a:extLst>
              <a:ext uri="{FF2B5EF4-FFF2-40B4-BE49-F238E27FC236}">
                <a16:creationId xmlns:a16="http://schemas.microsoft.com/office/drawing/2014/main" id="{CDDBF9A0-F967-4440-8098-9447C2B6D78C}"/>
              </a:ext>
            </a:extLst>
          </p:cNvPr>
          <p:cNvPicPr>
            <a:picLocks noGrp="1" noChangeAspect="1"/>
          </p:cNvPicPr>
          <p:nvPr>
            <p:ph idx="1"/>
          </p:nvPr>
        </p:nvPicPr>
        <p:blipFill>
          <a:blip r:embed="rId4"/>
          <a:stretch>
            <a:fillRect/>
          </a:stretch>
        </p:blipFill>
        <p:spPr>
          <a:xfrm>
            <a:off x="680321" y="1977794"/>
            <a:ext cx="3261993" cy="4912407"/>
          </a:xfrm>
        </p:spPr>
      </p:pic>
      <p:pic>
        <p:nvPicPr>
          <p:cNvPr id="8" name="Content Placeholder 4">
            <a:extLst>
              <a:ext uri="{FF2B5EF4-FFF2-40B4-BE49-F238E27FC236}">
                <a16:creationId xmlns:a16="http://schemas.microsoft.com/office/drawing/2014/main" id="{38656D52-23BD-4FBA-A6C8-D95F92542579}"/>
              </a:ext>
            </a:extLst>
          </p:cNvPr>
          <p:cNvPicPr>
            <a:picLocks noChangeAspect="1"/>
          </p:cNvPicPr>
          <p:nvPr/>
        </p:nvPicPr>
        <p:blipFill>
          <a:blip r:embed="rId5"/>
          <a:stretch>
            <a:fillRect/>
          </a:stretch>
        </p:blipFill>
        <p:spPr>
          <a:xfrm>
            <a:off x="5634529" y="640080"/>
            <a:ext cx="555260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80222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36C09-16BA-4141-A705-C6B5B5A4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9CE521D-42CE-4CD9-AFFE-37255AC0A6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460C2540-36DC-4C0A-A9C0-231ED365D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B700F-7627-4A24-9273-B6EA4F15024C}"/>
              </a:ext>
            </a:extLst>
          </p:cNvPr>
          <p:cNvSpPr>
            <a:spLocks noGrp="1"/>
          </p:cNvSpPr>
          <p:nvPr>
            <p:ph type="title"/>
          </p:nvPr>
        </p:nvSpPr>
        <p:spPr>
          <a:xfrm>
            <a:off x="680321" y="753228"/>
            <a:ext cx="9613861" cy="1080938"/>
          </a:xfrm>
        </p:spPr>
        <p:txBody>
          <a:bodyPr>
            <a:normAutofit/>
          </a:bodyPr>
          <a:lstStyle/>
          <a:p>
            <a:r>
              <a:rPr lang="en-US" i="1">
                <a:solidFill>
                  <a:schemeClr val="accent1"/>
                </a:solidFill>
              </a:rPr>
              <a:t>Hexameron</a:t>
            </a:r>
          </a:p>
        </p:txBody>
      </p:sp>
      <p:pic>
        <p:nvPicPr>
          <p:cNvPr id="5" name="Content Placeholder 4">
            <a:extLst>
              <a:ext uri="{FF2B5EF4-FFF2-40B4-BE49-F238E27FC236}">
                <a16:creationId xmlns:a16="http://schemas.microsoft.com/office/drawing/2014/main" id="{9711A9E9-28FC-4D37-8C27-13178C35EC4E}"/>
              </a:ext>
            </a:extLst>
          </p:cNvPr>
          <p:cNvPicPr>
            <a:picLocks noGrp="1" noChangeAspect="1"/>
          </p:cNvPicPr>
          <p:nvPr>
            <p:ph idx="1"/>
          </p:nvPr>
        </p:nvPicPr>
        <p:blipFill>
          <a:blip r:embed="rId3"/>
          <a:stretch>
            <a:fillRect/>
          </a:stretch>
        </p:blipFill>
        <p:spPr>
          <a:xfrm>
            <a:off x="4324350" y="0"/>
            <a:ext cx="5447859" cy="7274281"/>
          </a:xfrm>
        </p:spPr>
      </p:pic>
    </p:spTree>
    <p:extLst>
      <p:ext uri="{BB962C8B-B14F-4D97-AF65-F5344CB8AC3E}">
        <p14:creationId xmlns:p14="http://schemas.microsoft.com/office/powerpoint/2010/main" val="165749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a:bodyPr>
          <a:lstStyle/>
          <a:p>
            <a:br>
              <a:rPr lang="en-US" sz="4200"/>
            </a:br>
            <a:r>
              <a:rPr lang="en-US" sz="4200"/>
              <a:t>Saint Basil the Great </a:t>
            </a:r>
            <a:r>
              <a:rPr lang="en-US" sz="2400"/>
              <a:t>(330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r>
              <a:rPr lang="en-US" i="1"/>
              <a:t>You refuse to give on the pretext that you have not enough for your own need.  But while your tongue makes excuses, your hand convicts you — that ring shining on your finger silently declares you to be a liar! How many debtors could be released from prison with one of those rings? How many shivering people could be clothed from only one of your wardrobes?  And yet you turn the poor away empty-handed.</a:t>
            </a:r>
          </a:p>
          <a:p>
            <a:r>
              <a:rPr lang="en-US"/>
              <a:t>— St. Basil, </a:t>
            </a:r>
            <a:r>
              <a:rPr lang="en-US" i="1"/>
              <a:t>Sermon on the Rich </a:t>
            </a:r>
            <a:r>
              <a:rPr lang="en-US"/>
              <a:t>4, c. 369 AD</a:t>
            </a:r>
          </a:p>
        </p:txBody>
      </p:sp>
    </p:spTree>
    <p:extLst>
      <p:ext uri="{BB962C8B-B14F-4D97-AF65-F5344CB8AC3E}">
        <p14:creationId xmlns:p14="http://schemas.microsoft.com/office/powerpoint/2010/main" val="258754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fontScale="90000"/>
          </a:bodyPr>
          <a:lstStyle/>
          <a:p>
            <a:pPr algn="r"/>
            <a:br>
              <a:rPr lang="en-US" sz="2000">
                <a:solidFill>
                  <a:schemeClr val="accent1"/>
                </a:solidFill>
              </a:rPr>
            </a:br>
            <a:br>
              <a:rPr lang="en-US" sz="2000">
                <a:solidFill>
                  <a:schemeClr val="accent1"/>
                </a:solidFill>
              </a:rPr>
            </a:br>
            <a:r>
              <a:rPr lang="en-US" sz="2000">
                <a:solidFill>
                  <a:schemeClr val="accent1"/>
                </a:solidFill>
              </a:rPr>
              <a:t>“Where God is endangered and exposed, there all other things are considered to be nothing.  Him alone do we look to.  Fire, swords, beasts, and instruments for tearing the flesh are wished for by us as delights more than horrors.  Afflict us with such tortures, threaten, do all that you can now devise, enjoy your power.  Also, let the Emperor hear this, that at all events you will not persuade us nor win us over to the impious doctrine [Arianism], though you threaten with cruel deeds.” When </a:t>
            </a:r>
            <a:r>
              <a:rPr lang="en-US" sz="2000" err="1">
                <a:solidFill>
                  <a:schemeClr val="accent1"/>
                </a:solidFill>
              </a:rPr>
              <a:t>Modestus</a:t>
            </a:r>
            <a:r>
              <a:rPr lang="en-US" sz="2000">
                <a:solidFill>
                  <a:schemeClr val="accent1"/>
                </a:solidFill>
              </a:rPr>
              <a:t>, taken aback, remarked that no one had ever spoken to him like that, Basil responded, “Perhaps you have never met a bishop before.”</a:t>
            </a:r>
            <a:br>
              <a:rPr lang="en-US" sz="2000">
                <a:solidFill>
                  <a:schemeClr val="accent1"/>
                </a:solidFill>
              </a:rPr>
            </a:br>
            <a:br>
              <a:rPr lang="en-US" sz="2000">
                <a:solidFill>
                  <a:schemeClr val="accent1"/>
                </a:solidFill>
              </a:rPr>
            </a:br>
            <a:r>
              <a:rPr lang="en-US" sz="2000">
                <a:solidFill>
                  <a:schemeClr val="accent1"/>
                </a:solidFill>
              </a:rPr>
              <a:t>— St. Gregory Nazianzus recounts this dialogue in his </a:t>
            </a:r>
            <a:r>
              <a:rPr lang="en-US" sz="2000" i="1">
                <a:solidFill>
                  <a:schemeClr val="accent1"/>
                </a:solidFill>
              </a:rPr>
              <a:t>Oration 43</a:t>
            </a:r>
            <a:r>
              <a:rPr lang="en-US" sz="2000">
                <a:solidFill>
                  <a:schemeClr val="accent1"/>
                </a:solidFill>
              </a:rPr>
              <a:t>, 49-50</a:t>
            </a: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193574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BEEE5E25-7494-416C-B0E1-9AE8E682B48D}"/>
              </a:ext>
            </a:extLst>
          </p:cNvPr>
          <p:cNvPicPr>
            <a:picLocks noGrp="1" noChangeAspect="1"/>
          </p:cNvPicPr>
          <p:nvPr>
            <p:ph type="pic" idx="1"/>
          </p:nvPr>
        </p:nvPicPr>
        <p:blipFill rotWithShape="1">
          <a:blip r:embed="rId5"/>
          <a:srcRect l="5115" r="4632"/>
          <a:stretch/>
        </p:blipFill>
        <p:spPr>
          <a:xfrm>
            <a:off x="7547810" y="10"/>
            <a:ext cx="4641013" cy="6856310"/>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2D06A2-F190-4C2E-A9CB-9038E7851784}"/>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St. Gregory of Nyssa </a:t>
            </a:r>
            <a:r>
              <a:rPr lang="en-US" sz="2400"/>
              <a:t>(335-394 AD)</a:t>
            </a:r>
          </a:p>
        </p:txBody>
      </p:sp>
      <p:pic>
        <p:nvPicPr>
          <p:cNvPr id="27" name="Picture 2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a:extLst>
              <a:ext uri="{FF2B5EF4-FFF2-40B4-BE49-F238E27FC236}">
                <a16:creationId xmlns:a16="http://schemas.microsoft.com/office/drawing/2014/main" id="{3627EE12-3402-4021-B7F5-C03F07F1A188}"/>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161525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818C-1DDD-443A-BAD8-77D21F8B219F}"/>
              </a:ext>
            </a:extLst>
          </p:cNvPr>
          <p:cNvSpPr>
            <a:spLocks noGrp="1"/>
          </p:cNvSpPr>
          <p:nvPr>
            <p:ph type="title"/>
          </p:nvPr>
        </p:nvSpPr>
        <p:spPr/>
        <p:txBody>
          <a:bodyPr/>
          <a:lstStyle/>
          <a:p>
            <a:r>
              <a:rPr lang="en-US"/>
              <a:t>		</a:t>
            </a:r>
            <a:r>
              <a:rPr lang="en-US" err="1"/>
              <a:t>Homoousios</a:t>
            </a:r>
            <a:r>
              <a:rPr lang="en-US"/>
              <a:t> ≠ </a:t>
            </a:r>
            <a:r>
              <a:rPr lang="en-US" err="1"/>
              <a:t>Homoiousios</a:t>
            </a:r>
            <a:endParaRPr lang="en-US"/>
          </a:p>
        </p:txBody>
      </p:sp>
      <p:sp>
        <p:nvSpPr>
          <p:cNvPr id="3" name="Picture Placeholder 2">
            <a:extLst>
              <a:ext uri="{FF2B5EF4-FFF2-40B4-BE49-F238E27FC236}">
                <a16:creationId xmlns:a16="http://schemas.microsoft.com/office/drawing/2014/main" id="{C44D903B-4C79-4395-AB04-C03950D8DBAA}"/>
              </a:ext>
            </a:extLst>
          </p:cNvPr>
          <p:cNvSpPr>
            <a:spLocks noGrp="1"/>
          </p:cNvSpPr>
          <p:nvPr>
            <p:ph type="pic" idx="1"/>
          </p:nvPr>
        </p:nvSpPr>
        <p:spPr/>
      </p:sp>
      <p:sp>
        <p:nvSpPr>
          <p:cNvPr id="4" name="Text Placeholder 3">
            <a:extLst>
              <a:ext uri="{FF2B5EF4-FFF2-40B4-BE49-F238E27FC236}">
                <a16:creationId xmlns:a16="http://schemas.microsoft.com/office/drawing/2014/main" id="{0FB20AE3-79FC-47B5-8F91-465FED4B920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0897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23970778-7F8A-49BD-B58A-A297646FBF46}"/>
              </a:ext>
            </a:extLst>
          </p:cNvPr>
          <p:cNvPicPr>
            <a:picLocks noChangeAspect="1"/>
          </p:cNvPicPr>
          <p:nvPr/>
        </p:nvPicPr>
        <p:blipFill rotWithShape="1">
          <a:blip r:embed="rId3"/>
          <a:srcRect t="2127" r="-1" b="-1"/>
          <a:stretch/>
        </p:blipFill>
        <p:spPr>
          <a:xfrm>
            <a:off x="7305676" y="9"/>
            <a:ext cx="4883148" cy="7214023"/>
          </a:xfrm>
          <a:prstGeom prst="rect">
            <a:avLst/>
          </a:prstGeom>
          <a:ln>
            <a:noFill/>
          </a:ln>
          <a:effectLst/>
        </p:spPr>
      </p:pic>
      <p:sp>
        <p:nvSpPr>
          <p:cNvPr id="17" name="Rectangle 16">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3EC617-7D32-48A0-8532-93498BF2871E}"/>
              </a:ext>
            </a:extLst>
          </p:cNvPr>
          <p:cNvSpPr>
            <a:spLocks noGrp="1"/>
          </p:cNvSpPr>
          <p:nvPr>
            <p:ph type="title"/>
          </p:nvPr>
        </p:nvSpPr>
        <p:spPr>
          <a:xfrm>
            <a:off x="680321" y="753228"/>
            <a:ext cx="7087552" cy="1080938"/>
          </a:xfrm>
        </p:spPr>
        <p:txBody>
          <a:bodyPr>
            <a:normAutofit/>
          </a:bodyPr>
          <a:lstStyle/>
          <a:p>
            <a:r>
              <a:rPr lang="en-US"/>
              <a:t>Alexandria, Egypt</a:t>
            </a:r>
          </a:p>
        </p:txBody>
      </p:sp>
      <p:pic>
        <p:nvPicPr>
          <p:cNvPr id="19" name="Picture 18">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Content Placeholder 9">
            <a:extLst>
              <a:ext uri="{FF2B5EF4-FFF2-40B4-BE49-F238E27FC236}">
                <a16:creationId xmlns:a16="http://schemas.microsoft.com/office/drawing/2014/main" id="{3B541606-49A8-4D58-87C4-DD0B4B494256}"/>
              </a:ext>
            </a:extLst>
          </p:cNvPr>
          <p:cNvSpPr>
            <a:spLocks noGrp="1"/>
          </p:cNvSpPr>
          <p:nvPr>
            <p:ph idx="1"/>
          </p:nvPr>
        </p:nvSpPr>
        <p:spPr>
          <a:xfrm>
            <a:off x="680321" y="2336873"/>
            <a:ext cx="6423211" cy="3599316"/>
          </a:xfrm>
        </p:spPr>
        <p:txBody>
          <a:bodyPr>
            <a:normAutofit/>
          </a:bodyPr>
          <a:lstStyle/>
          <a:p>
            <a:endParaRPr lang="en-US" sz="2000"/>
          </a:p>
        </p:txBody>
      </p:sp>
    </p:spTree>
    <p:extLst>
      <p:ext uri="{BB962C8B-B14F-4D97-AF65-F5344CB8AC3E}">
        <p14:creationId xmlns:p14="http://schemas.microsoft.com/office/powerpoint/2010/main" val="426915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l="19621" r="35268" b="-1"/>
          <a:stretch/>
        </p:blipFill>
        <p:spPr>
          <a:xfrm>
            <a:off x="-1" y="10"/>
            <a:ext cx="4634680" cy="6857990"/>
          </a:xfrm>
          <a:prstGeom prst="rect">
            <a:avLst/>
          </a:prstGeom>
        </p:spPr>
      </p:pic>
      <p:sp>
        <p:nvSpPr>
          <p:cNvPr id="2" name="Title 1"/>
          <p:cNvSpPr>
            <a:spLocks noGrp="1"/>
          </p:cNvSpPr>
          <p:nvPr>
            <p:ph type="title"/>
          </p:nvPr>
        </p:nvSpPr>
        <p:spPr>
          <a:xfrm>
            <a:off x="4634679" y="895739"/>
            <a:ext cx="5768954" cy="709125"/>
          </a:xfrm>
        </p:spPr>
        <p:txBody>
          <a:bodyPr>
            <a:noAutofit/>
          </a:bodyPr>
          <a:lstStyle/>
          <a:p>
            <a:pPr algn="just">
              <a:lnSpc>
                <a:spcPct val="80000"/>
              </a:lnSpc>
            </a:pPr>
            <a:r>
              <a:rPr lang="en-US"/>
              <a:t>Tertullian </a:t>
            </a:r>
            <a:r>
              <a:rPr lang="en-US" sz="1600"/>
              <a:t>(160-220 AD)</a:t>
            </a:r>
          </a:p>
        </p:txBody>
      </p:sp>
      <p:pic>
        <p:nvPicPr>
          <p:cNvPr id="4" name="Content Placeholder 3">
            <a:extLst>
              <a:ext uri="{FF2B5EF4-FFF2-40B4-BE49-F238E27FC236}">
                <a16:creationId xmlns:a16="http://schemas.microsoft.com/office/drawing/2014/main" id="{5DC3CB7C-E8DE-4118-BC98-6B778D511D47}"/>
              </a:ext>
            </a:extLst>
          </p:cNvPr>
          <p:cNvPicPr>
            <a:picLocks noGrp="1" noChangeAspect="1"/>
          </p:cNvPicPr>
          <p:nvPr>
            <p:ph idx="1"/>
          </p:nvPr>
        </p:nvPicPr>
        <p:blipFill>
          <a:blip r:embed="rId3"/>
          <a:stretch>
            <a:fillRect/>
          </a:stretch>
        </p:blipFill>
        <p:spPr>
          <a:xfrm>
            <a:off x="6991350" y="1953364"/>
            <a:ext cx="5200650" cy="4896697"/>
          </a:xfrm>
        </p:spPr>
      </p:pic>
    </p:spTree>
    <p:extLst>
      <p:ext uri="{BB962C8B-B14F-4D97-AF65-F5344CB8AC3E}">
        <p14:creationId xmlns:p14="http://schemas.microsoft.com/office/powerpoint/2010/main" val="106887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5740E-7EB4-4DD4-889F-480128B1CAEE}"/>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Hypostasis</a:t>
            </a:r>
          </a:p>
        </p:txBody>
      </p:sp>
      <p:pic>
        <p:nvPicPr>
          <p:cNvPr id="11" name="Content Placeholder 10">
            <a:extLst>
              <a:ext uri="{FF2B5EF4-FFF2-40B4-BE49-F238E27FC236}">
                <a16:creationId xmlns:a16="http://schemas.microsoft.com/office/drawing/2014/main" id="{F4467AC4-66FA-495D-8795-FA687577032A}"/>
              </a:ext>
            </a:extLst>
          </p:cNvPr>
          <p:cNvPicPr>
            <a:picLocks noGrp="1" noChangeAspect="1"/>
          </p:cNvPicPr>
          <p:nvPr>
            <p:ph idx="1"/>
          </p:nvPr>
        </p:nvPicPr>
        <p:blipFill>
          <a:blip r:embed="rId3"/>
          <a:stretch>
            <a:fillRect/>
          </a:stretch>
        </p:blipFill>
        <p:spPr>
          <a:xfrm>
            <a:off x="0" y="-85723"/>
            <a:ext cx="6650898" cy="6943724"/>
          </a:xfrm>
        </p:spPr>
      </p:pic>
    </p:spTree>
    <p:extLst>
      <p:ext uri="{BB962C8B-B14F-4D97-AF65-F5344CB8AC3E}">
        <p14:creationId xmlns:p14="http://schemas.microsoft.com/office/powerpoint/2010/main" val="252191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6F9D-596F-469F-95CC-4609D528AE80}"/>
              </a:ext>
            </a:extLst>
          </p:cNvPr>
          <p:cNvSpPr>
            <a:spLocks noGrp="1"/>
          </p:cNvSpPr>
          <p:nvPr>
            <p:ph type="title"/>
          </p:nvPr>
        </p:nvSpPr>
        <p:spPr>
          <a:xfrm>
            <a:off x="680321" y="753228"/>
            <a:ext cx="4136123" cy="1080938"/>
          </a:xfrm>
        </p:spPr>
        <p:txBody>
          <a:bodyPr>
            <a:normAutofit/>
          </a:bodyPr>
          <a:lstStyle/>
          <a:p>
            <a:r>
              <a:rPr lang="en-US" sz="2400"/>
              <a:t>Emperor Valens </a:t>
            </a:r>
            <a:r>
              <a:rPr lang="en-US" sz="2000"/>
              <a:t>(328-378 AD)</a:t>
            </a:r>
          </a:p>
        </p:txBody>
      </p:sp>
      <p:pic>
        <p:nvPicPr>
          <p:cNvPr id="7" name="Content Placeholder 6">
            <a:extLst>
              <a:ext uri="{FF2B5EF4-FFF2-40B4-BE49-F238E27FC236}">
                <a16:creationId xmlns:a16="http://schemas.microsoft.com/office/drawing/2014/main" id="{CDDBF9A0-F967-4440-8098-9447C2B6D78C}"/>
              </a:ext>
            </a:extLst>
          </p:cNvPr>
          <p:cNvPicPr>
            <a:picLocks noGrp="1" noChangeAspect="1"/>
          </p:cNvPicPr>
          <p:nvPr>
            <p:ph idx="1"/>
          </p:nvPr>
        </p:nvPicPr>
        <p:blipFill>
          <a:blip r:embed="rId2"/>
          <a:stretch>
            <a:fillRect/>
          </a:stretch>
        </p:blipFill>
        <p:spPr>
          <a:xfrm>
            <a:off x="680321" y="1977794"/>
            <a:ext cx="3261993" cy="4912407"/>
          </a:xfrm>
        </p:spPr>
      </p:pic>
      <p:pic>
        <p:nvPicPr>
          <p:cNvPr id="8" name="Content Placeholder 4">
            <a:extLst>
              <a:ext uri="{FF2B5EF4-FFF2-40B4-BE49-F238E27FC236}">
                <a16:creationId xmlns:a16="http://schemas.microsoft.com/office/drawing/2014/main" id="{38656D52-23BD-4FBA-A6C8-D95F92542579}"/>
              </a:ext>
            </a:extLst>
          </p:cNvPr>
          <p:cNvPicPr>
            <a:picLocks noChangeAspect="1"/>
          </p:cNvPicPr>
          <p:nvPr/>
        </p:nvPicPr>
        <p:blipFill>
          <a:blip r:embed="rId3"/>
          <a:stretch>
            <a:fillRect/>
          </a:stretch>
        </p:blipFill>
        <p:spPr>
          <a:xfrm>
            <a:off x="5634529" y="640080"/>
            <a:ext cx="555260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607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A250AF2-9F61-4884-A8C8-5ACE16593505}"/>
              </a:ext>
            </a:extLst>
          </p:cNvPr>
          <p:cNvPicPr>
            <a:picLocks noGrp="1" noChangeAspect="1"/>
          </p:cNvPicPr>
          <p:nvPr>
            <p:ph idx="1"/>
          </p:nvPr>
        </p:nvPicPr>
        <p:blipFill rotWithShape="1">
          <a:blip r:embed="rId2"/>
          <a:srcRect l="6572" r="2385" b="-1"/>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B1BAA946-EE17-43A9-96EC-BE5B54EA9455}"/>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St. Athanasius </a:t>
            </a:r>
            <a:r>
              <a:rPr lang="en-US" sz="2400"/>
              <a:t>(296-373 AD)</a:t>
            </a:r>
          </a:p>
        </p:txBody>
      </p:sp>
      <p:sp>
        <p:nvSpPr>
          <p:cNvPr id="4" name="Text Placeholder 3">
            <a:extLst>
              <a:ext uri="{FF2B5EF4-FFF2-40B4-BE49-F238E27FC236}">
                <a16:creationId xmlns:a16="http://schemas.microsoft.com/office/drawing/2014/main" id="{B1105B3E-DB6F-410D-896A-ECB073037FCA}"/>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2550435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a:bodyPr>
          <a:lstStyle/>
          <a:p>
            <a:br>
              <a:rPr lang="en-US" sz="4200"/>
            </a:br>
            <a:r>
              <a:rPr lang="en-US" sz="4200"/>
              <a:t>Saint Basil the Great </a:t>
            </a:r>
            <a:r>
              <a:rPr lang="en-US" sz="2400"/>
              <a:t>(330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r>
              <a:rPr lang="en-US" i="1"/>
              <a:t>An intelligent being, boundless in power, of unlimited greatness, generous in goodness, whom time cannot measure.  All things thirsting for holiness turn to Him; everything living in virtue never turns away from Him.  He waters them with His lifegiving breath and helps them reach their proper fulfillment.  He perfects all other things, and Himself lacks nothing; He gives life to all things, and is never depleted.  He does not increase by additions, but is always complete, self-established, and present everywhere. He is the source of sanctification, spiritual light, who gives illumination to everyone using His power to search for the truth — and the illumination He gives is Himself.</a:t>
            </a:r>
          </a:p>
          <a:p>
            <a:r>
              <a:rPr lang="en-US"/>
              <a:t>— St. Basil, </a:t>
            </a:r>
            <a:r>
              <a:rPr lang="en-US" i="1"/>
              <a:t>On the Holy Spirit</a:t>
            </a:r>
            <a:r>
              <a:rPr lang="en-US"/>
              <a:t> 22, c. 375 AD</a:t>
            </a:r>
          </a:p>
        </p:txBody>
      </p:sp>
    </p:spTree>
    <p:extLst>
      <p:ext uri="{BB962C8B-B14F-4D97-AF65-F5344CB8AC3E}">
        <p14:creationId xmlns:p14="http://schemas.microsoft.com/office/powerpoint/2010/main" val="355770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a:bodyPr>
          <a:lstStyle/>
          <a:p>
            <a:br>
              <a:rPr lang="en-US" sz="4200"/>
            </a:br>
            <a:r>
              <a:rPr lang="en-US" sz="4200"/>
              <a:t>Saint Basil the Great </a:t>
            </a:r>
            <a:r>
              <a:rPr lang="en-US" sz="2400"/>
              <a:t>(330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r>
              <a:rPr lang="en-US" i="1"/>
              <a:t>Concerning the teachings of the Church, whether publicly proclaimed (kerygma) or reserved to members of the household of faith (dogmata), we have received some from written sources, while others have been given to us secretly, through apostolic tradition.  Both sources have equal force in true religion.  No one would deny either source — no one, at any rate, who is even slightly familiar with the ordinances of the Church.  If we attacked unwritten customs, claiming them to be of little importance, we would fatally mutilate the Gospel, no matter what our intentions — or rather, we would reduce the Gospel teachings to bare words.  </a:t>
            </a:r>
          </a:p>
          <a:p>
            <a:r>
              <a:rPr lang="en-US"/>
              <a:t>— St. Basil, </a:t>
            </a:r>
            <a:r>
              <a:rPr lang="en-US" i="1"/>
              <a:t>On the Holy Spirit</a:t>
            </a:r>
            <a:r>
              <a:rPr lang="en-US"/>
              <a:t> 66, c. 375 AD</a:t>
            </a:r>
          </a:p>
        </p:txBody>
      </p:sp>
    </p:spTree>
    <p:extLst>
      <p:ext uri="{BB962C8B-B14F-4D97-AF65-F5344CB8AC3E}">
        <p14:creationId xmlns:p14="http://schemas.microsoft.com/office/powerpoint/2010/main" val="3875213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a:bodyPr>
          <a:lstStyle/>
          <a:p>
            <a:br>
              <a:rPr lang="en-US" sz="4200"/>
            </a:br>
            <a:r>
              <a:rPr lang="en-US" sz="4200"/>
              <a:t>Saint Basil the Great </a:t>
            </a:r>
            <a:r>
              <a:rPr lang="en-US" sz="2400"/>
              <a:t>(330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r>
              <a:rPr lang="en-US" i="1"/>
              <a:t>For instance (to take the first and most common example), where is the written teaching that we should sign with the sign of the Cross those who, trusting in the name of our Lord Jesus Christ, are to be enrolled as catechumens?  Which book teaches us to pray facing East?  Have any saints left for us in writing the words to be used in the invocation over the Eucharistic Bread and the Cup of blessing?  As everyone knows, we are not content in the Liturgy simply to recite the words recorded by St. Paul or the Gospels, but we add other words both before and after, words of great importance for this mystery.  We have received these words from unwritten teaching.   </a:t>
            </a:r>
          </a:p>
          <a:p>
            <a:r>
              <a:rPr lang="en-US"/>
              <a:t>— St. Basil, </a:t>
            </a:r>
            <a:r>
              <a:rPr lang="en-US" i="1"/>
              <a:t>On the Holy Spirit</a:t>
            </a:r>
            <a:r>
              <a:rPr lang="en-US"/>
              <a:t> 66, c. 375 AD</a:t>
            </a:r>
          </a:p>
        </p:txBody>
      </p:sp>
    </p:spTree>
    <p:extLst>
      <p:ext uri="{BB962C8B-B14F-4D97-AF65-F5344CB8AC3E}">
        <p14:creationId xmlns:p14="http://schemas.microsoft.com/office/powerpoint/2010/main" val="3638337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a:bodyPr>
          <a:lstStyle/>
          <a:p>
            <a:br>
              <a:rPr lang="en-US" sz="4200"/>
            </a:br>
            <a:r>
              <a:rPr lang="en-US" sz="4200"/>
              <a:t>Saint Basil the Great </a:t>
            </a:r>
            <a:r>
              <a:rPr lang="en-US" sz="2400"/>
              <a:t>(330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r>
              <a:rPr lang="en-US" i="1"/>
              <a:t>We bless baptismal water and the oil for chrismation as well as the candidate approaching the font.  By what written authority do we do this, if not from secret and mystical tradition?  Even beyond blessing the oil, what written command do we have to anoint with it?  What about baptizing a man with three immersions, or other baptismal rites, such as the renunciation of Satan and his angels?  Are not all these things found in unpublished and unwritten teachings, which our fathers guarded in silence, safe from meddling and petty curiosity?  They had learned their lesson well; reverence for the mysteries is best encouraged in silence.</a:t>
            </a:r>
          </a:p>
          <a:p>
            <a:r>
              <a:rPr lang="en-US"/>
              <a:t>— St. Basil, </a:t>
            </a:r>
            <a:r>
              <a:rPr lang="en-US" i="1"/>
              <a:t>On the Holy Spirit</a:t>
            </a:r>
            <a:r>
              <a:rPr lang="en-US"/>
              <a:t> 66, c. 375 AD</a:t>
            </a:r>
          </a:p>
        </p:txBody>
      </p:sp>
    </p:spTree>
    <p:extLst>
      <p:ext uri="{BB962C8B-B14F-4D97-AF65-F5344CB8AC3E}">
        <p14:creationId xmlns:p14="http://schemas.microsoft.com/office/powerpoint/2010/main" val="314155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6F9D-596F-469F-95CC-4609D528AE80}"/>
              </a:ext>
            </a:extLst>
          </p:cNvPr>
          <p:cNvSpPr>
            <a:spLocks noGrp="1"/>
          </p:cNvSpPr>
          <p:nvPr>
            <p:ph type="title"/>
          </p:nvPr>
        </p:nvSpPr>
        <p:spPr>
          <a:xfrm>
            <a:off x="680321" y="753228"/>
            <a:ext cx="4136123" cy="1080938"/>
          </a:xfrm>
        </p:spPr>
        <p:txBody>
          <a:bodyPr>
            <a:normAutofit/>
          </a:bodyPr>
          <a:lstStyle/>
          <a:p>
            <a:r>
              <a:rPr lang="en-US" sz="2400"/>
              <a:t>Emperor Valens </a:t>
            </a:r>
            <a:r>
              <a:rPr lang="en-US" sz="2000"/>
              <a:t>(328-378 AD)</a:t>
            </a:r>
          </a:p>
        </p:txBody>
      </p:sp>
      <p:pic>
        <p:nvPicPr>
          <p:cNvPr id="7" name="Content Placeholder 6">
            <a:extLst>
              <a:ext uri="{FF2B5EF4-FFF2-40B4-BE49-F238E27FC236}">
                <a16:creationId xmlns:a16="http://schemas.microsoft.com/office/drawing/2014/main" id="{CDDBF9A0-F967-4440-8098-9447C2B6D78C}"/>
              </a:ext>
            </a:extLst>
          </p:cNvPr>
          <p:cNvPicPr>
            <a:picLocks noGrp="1" noChangeAspect="1"/>
          </p:cNvPicPr>
          <p:nvPr>
            <p:ph idx="1"/>
          </p:nvPr>
        </p:nvPicPr>
        <p:blipFill>
          <a:blip r:embed="rId2"/>
          <a:stretch>
            <a:fillRect/>
          </a:stretch>
        </p:blipFill>
        <p:spPr>
          <a:xfrm>
            <a:off x="680321" y="1977794"/>
            <a:ext cx="3261993" cy="4912407"/>
          </a:xfrm>
        </p:spPr>
      </p:pic>
      <p:pic>
        <p:nvPicPr>
          <p:cNvPr id="8" name="Content Placeholder 4">
            <a:extLst>
              <a:ext uri="{FF2B5EF4-FFF2-40B4-BE49-F238E27FC236}">
                <a16:creationId xmlns:a16="http://schemas.microsoft.com/office/drawing/2014/main" id="{38656D52-23BD-4FBA-A6C8-D95F92542579}"/>
              </a:ext>
            </a:extLst>
          </p:cNvPr>
          <p:cNvPicPr>
            <a:picLocks noChangeAspect="1"/>
          </p:cNvPicPr>
          <p:nvPr/>
        </p:nvPicPr>
        <p:blipFill>
          <a:blip r:embed="rId3"/>
          <a:stretch>
            <a:fillRect/>
          </a:stretch>
        </p:blipFill>
        <p:spPr>
          <a:xfrm>
            <a:off x="5634529" y="640080"/>
            <a:ext cx="555260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8749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F844-F1B2-4954-9040-C431344746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4C19B99-3503-4B05-B034-09E1DA3704C2}"/>
              </a:ext>
            </a:extLst>
          </p:cNvPr>
          <p:cNvPicPr>
            <a:picLocks noGrp="1" noChangeAspect="1"/>
          </p:cNvPicPr>
          <p:nvPr>
            <p:ph idx="1"/>
          </p:nvPr>
        </p:nvPicPr>
        <p:blipFill>
          <a:blip r:embed="rId2"/>
          <a:stretch>
            <a:fillRect/>
          </a:stretch>
        </p:blipFill>
        <p:spPr>
          <a:xfrm>
            <a:off x="1" y="9525"/>
            <a:ext cx="12287250" cy="6855940"/>
          </a:xfrm>
        </p:spPr>
      </p:pic>
    </p:spTree>
    <p:extLst>
      <p:ext uri="{BB962C8B-B14F-4D97-AF65-F5344CB8AC3E}">
        <p14:creationId xmlns:p14="http://schemas.microsoft.com/office/powerpoint/2010/main" val="419837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4BFC8-FE47-446F-906B-8E22BB958BC9}"/>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Cappadocia, Asia Minor</a:t>
            </a:r>
          </a:p>
        </p:txBody>
      </p:sp>
      <p:pic>
        <p:nvPicPr>
          <p:cNvPr id="5" name="Content Placeholder 4">
            <a:extLst>
              <a:ext uri="{FF2B5EF4-FFF2-40B4-BE49-F238E27FC236}">
                <a16:creationId xmlns:a16="http://schemas.microsoft.com/office/drawing/2014/main" id="{7693EA32-63B3-46F7-B97F-83C6AF69ED06}"/>
              </a:ext>
            </a:extLst>
          </p:cNvPr>
          <p:cNvPicPr>
            <a:picLocks noGrp="1" noChangeAspect="1"/>
          </p:cNvPicPr>
          <p:nvPr>
            <p:ph idx="1"/>
          </p:nvPr>
        </p:nvPicPr>
        <p:blipFill>
          <a:blip r:embed="rId3"/>
          <a:stretch>
            <a:fillRect/>
          </a:stretch>
        </p:blipFill>
        <p:spPr>
          <a:xfrm>
            <a:off x="-7410" y="0"/>
            <a:ext cx="7048134" cy="4848225"/>
          </a:xfrm>
        </p:spPr>
      </p:pic>
    </p:spTree>
    <p:extLst>
      <p:ext uri="{BB962C8B-B14F-4D97-AF65-F5344CB8AC3E}">
        <p14:creationId xmlns:p14="http://schemas.microsoft.com/office/powerpoint/2010/main" val="147997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fontScale="90000"/>
          </a:bodyPr>
          <a:lstStyle/>
          <a:p>
            <a:pPr algn="r"/>
            <a:br>
              <a:rPr lang="en-US" sz="2000">
                <a:solidFill>
                  <a:schemeClr val="accent1"/>
                </a:solidFill>
              </a:rPr>
            </a:br>
            <a:br>
              <a:rPr lang="en-US" sz="2000">
                <a:solidFill>
                  <a:schemeClr val="accent1"/>
                </a:solidFill>
              </a:rPr>
            </a:br>
            <a:br>
              <a:rPr lang="en-US" sz="2000">
                <a:solidFill>
                  <a:schemeClr val="accent1"/>
                </a:solidFill>
              </a:rPr>
            </a:br>
            <a:br>
              <a:rPr lang="en-US" sz="2000">
                <a:solidFill>
                  <a:schemeClr val="accent1"/>
                </a:solidFill>
              </a:rPr>
            </a:br>
            <a:r>
              <a:rPr lang="en-US" sz="2000" i="1">
                <a:solidFill>
                  <a:schemeClr val="accent1"/>
                </a:solidFill>
              </a:rPr>
              <a:t>Basil and I were both in Athens.  We had come, like streams of a river, from the same source in our native land, had separated from each other in pursuit of learning, and were now united again as if by plan, for God so arranged it.</a:t>
            </a:r>
            <a:br>
              <a:rPr lang="en-US" sz="2000" i="1">
                <a:solidFill>
                  <a:schemeClr val="accent1"/>
                </a:solidFill>
              </a:rPr>
            </a:br>
            <a:r>
              <a:rPr lang="en-US" sz="2000" i="1">
                <a:solidFill>
                  <a:schemeClr val="accent1"/>
                </a:solidFill>
              </a:rPr>
              <a:t>Such was the prelude to our friendship, the kindling of that flame that was to bind us together.  In this way we began to feel affection for each other.  When, in the course of time, we acknowledged our friendship and recognized that our ambition was a life of true wisdom, we became everything to each other: we shared the same lodging, the same table, the same desires, the same goal.  Our love for each other grew daily warmer and deeper.</a:t>
            </a:r>
            <a:br>
              <a:rPr lang="en-US" sz="2000" i="1">
                <a:solidFill>
                  <a:schemeClr val="accent1"/>
                </a:solidFill>
              </a:rPr>
            </a:br>
            <a:br>
              <a:rPr lang="en-US" sz="2000" i="1">
                <a:solidFill>
                  <a:schemeClr val="accent1"/>
                </a:solidFill>
              </a:rPr>
            </a:br>
            <a:r>
              <a:rPr lang="en-US" sz="2000">
                <a:solidFill>
                  <a:schemeClr val="accent1"/>
                </a:solidFill>
              </a:rPr>
              <a:t>— St. Gregory Nazianzus </a:t>
            </a:r>
            <a:r>
              <a:rPr lang="en-US" sz="2000" i="1">
                <a:solidFill>
                  <a:schemeClr val="accent1"/>
                </a:solidFill>
              </a:rPr>
              <a:t>Oration 43</a:t>
            </a:r>
            <a:r>
              <a:rPr lang="en-US" sz="2000">
                <a:solidFill>
                  <a:schemeClr val="accent1"/>
                </a:solidFill>
              </a:rPr>
              <a:t>, 15-17, 19-21</a:t>
            </a: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67206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fontScale="90000"/>
          </a:bodyPr>
          <a:lstStyle/>
          <a:p>
            <a:pPr algn="r"/>
            <a:br>
              <a:rPr lang="en-US" sz="2000">
                <a:solidFill>
                  <a:schemeClr val="accent1"/>
                </a:solidFill>
              </a:rPr>
            </a:br>
            <a:br>
              <a:rPr lang="en-US" sz="2000">
                <a:solidFill>
                  <a:schemeClr val="accent1"/>
                </a:solidFill>
              </a:rPr>
            </a:br>
            <a:br>
              <a:rPr lang="en-US" sz="2000">
                <a:solidFill>
                  <a:schemeClr val="accent1"/>
                </a:solidFill>
              </a:rPr>
            </a:br>
            <a:br>
              <a:rPr lang="en-US" sz="2000">
                <a:solidFill>
                  <a:schemeClr val="accent1"/>
                </a:solidFill>
              </a:rPr>
            </a:br>
            <a:r>
              <a:rPr lang="en-US" sz="2000" i="1">
                <a:solidFill>
                  <a:schemeClr val="accent1"/>
                </a:solidFill>
              </a:rPr>
              <a:t>The same hope inspired us: the pursuit of learning.  This is an ambition especially subject to envy.  Yet between us, there was no envy.  On the contrary, we made capital out of our rivalry.  Our rivalry consisted, not in seeking the first place for oneself, but in yielding it to the other, for we each looked on the other’s success as his own.</a:t>
            </a:r>
            <a:br>
              <a:rPr lang="en-US" sz="2000" i="1">
                <a:solidFill>
                  <a:schemeClr val="accent1"/>
                </a:solidFill>
              </a:rPr>
            </a:br>
            <a:r>
              <a:rPr lang="en-US" sz="2000" i="1">
                <a:solidFill>
                  <a:schemeClr val="accent1"/>
                </a:solidFill>
              </a:rPr>
              <a:t>We seemed to be two bodies with a single spirit. Though we cannot believe those who claim that everything is contained in everything, yet you must believe that in our case each of us was in the other and with the other.</a:t>
            </a:r>
            <a:br>
              <a:rPr lang="en-US" sz="2000" i="1">
                <a:solidFill>
                  <a:schemeClr val="accent1"/>
                </a:solidFill>
              </a:rPr>
            </a:br>
            <a:br>
              <a:rPr lang="en-US" sz="2000" i="1">
                <a:solidFill>
                  <a:schemeClr val="accent1"/>
                </a:solidFill>
              </a:rPr>
            </a:br>
            <a:r>
              <a:rPr lang="en-US" sz="2000">
                <a:solidFill>
                  <a:schemeClr val="accent1"/>
                </a:solidFill>
              </a:rPr>
              <a:t>— St. Gregory Nazianzus </a:t>
            </a:r>
            <a:r>
              <a:rPr lang="en-US" sz="2000" i="1">
                <a:solidFill>
                  <a:schemeClr val="accent1"/>
                </a:solidFill>
              </a:rPr>
              <a:t>Oration 43</a:t>
            </a:r>
            <a:r>
              <a:rPr lang="en-US" sz="2000">
                <a:solidFill>
                  <a:schemeClr val="accent1"/>
                </a:solidFill>
              </a:rPr>
              <a:t>, 15-17, 19-21</a:t>
            </a: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2421479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DBC3E5-0B41-4D4F-B3C5-611400A795AA}"/>
              </a:ext>
            </a:extLst>
          </p:cNvPr>
          <p:cNvPicPr>
            <a:picLocks noGrp="1" noChangeAspect="1"/>
          </p:cNvPicPr>
          <p:nvPr>
            <p:ph sz="half" idx="2"/>
          </p:nvPr>
        </p:nvPicPr>
        <p:blipFill rotWithShape="1">
          <a:blip r:embed="rId2"/>
          <a:srcRect t="15068" r="2" b="12070"/>
          <a:stretch/>
        </p:blipFill>
        <p:spPr>
          <a:xfrm>
            <a:off x="-2" y="10"/>
            <a:ext cx="6094407" cy="6857990"/>
          </a:xfrm>
          <a:prstGeom prst="rect">
            <a:avLst/>
          </a:prstGeom>
        </p:spPr>
      </p:pic>
      <p:sp>
        <p:nvSpPr>
          <p:cNvPr id="2" name="Title 1">
            <a:extLst>
              <a:ext uri="{FF2B5EF4-FFF2-40B4-BE49-F238E27FC236}">
                <a16:creationId xmlns:a16="http://schemas.microsoft.com/office/drawing/2014/main" id="{D7E0AD3E-906E-4AE5-BBB6-B52BB8AEEDA7}"/>
              </a:ext>
            </a:extLst>
          </p:cNvPr>
          <p:cNvSpPr>
            <a:spLocks noGrp="1"/>
          </p:cNvSpPr>
          <p:nvPr>
            <p:ph type="title"/>
          </p:nvPr>
        </p:nvSpPr>
        <p:spPr>
          <a:xfrm>
            <a:off x="6094405" y="629266"/>
            <a:ext cx="3955447" cy="1641986"/>
          </a:xfrm>
        </p:spPr>
        <p:txBody>
          <a:bodyPr vert="horz" lIns="91440" tIns="45720" rIns="91440" bIns="45720" rtlCol="0" anchor="t">
            <a:normAutofit/>
          </a:bodyPr>
          <a:lstStyle/>
          <a:p>
            <a:pPr>
              <a:lnSpc>
                <a:spcPct val="90000"/>
              </a:lnSpc>
            </a:pPr>
            <a:r>
              <a:rPr lang="en-US" sz="3600"/>
              <a:t>2 Corinthians 4:7</a:t>
            </a:r>
            <a:br>
              <a:rPr lang="en-US" sz="3600"/>
            </a:br>
            <a:endParaRPr lang="en-US" sz="3600"/>
          </a:p>
        </p:txBody>
      </p:sp>
      <p:sp>
        <p:nvSpPr>
          <p:cNvPr id="3" name="Content Placeholder 2">
            <a:extLst>
              <a:ext uri="{FF2B5EF4-FFF2-40B4-BE49-F238E27FC236}">
                <a16:creationId xmlns:a16="http://schemas.microsoft.com/office/drawing/2014/main" id="{CF24CB9C-9987-4236-9DF8-476A2467CBC7}"/>
              </a:ext>
            </a:extLst>
          </p:cNvPr>
          <p:cNvSpPr>
            <a:spLocks noGrp="1"/>
          </p:cNvSpPr>
          <p:nvPr>
            <p:ph sz="half" idx="1"/>
          </p:nvPr>
        </p:nvSpPr>
        <p:spPr>
          <a:xfrm>
            <a:off x="6742108" y="2438400"/>
            <a:ext cx="4930488" cy="3809999"/>
          </a:xfrm>
        </p:spPr>
        <p:txBody>
          <a:bodyPr vert="horz" lIns="91440" tIns="45720" rIns="91440" bIns="45720" rtlCol="0">
            <a:normAutofit/>
          </a:bodyPr>
          <a:lstStyle/>
          <a:p>
            <a:pPr marL="0" indent="0">
              <a:buNone/>
            </a:pPr>
            <a:r>
              <a:rPr lang="en-US" i="1"/>
              <a:t>But we have this treasure in earthen vessels, that the excellency of the power may be of God, and not of us.</a:t>
            </a:r>
          </a:p>
        </p:txBody>
      </p:sp>
    </p:spTree>
    <p:extLst>
      <p:ext uri="{BB962C8B-B14F-4D97-AF65-F5344CB8AC3E}">
        <p14:creationId xmlns:p14="http://schemas.microsoft.com/office/powerpoint/2010/main" val="2527786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a:bodyPr>
          <a:lstStyle/>
          <a:p>
            <a:pPr algn="r"/>
            <a:r>
              <a:rPr lang="en-US" sz="4800">
                <a:solidFill>
                  <a:schemeClr val="accent1"/>
                </a:solidFill>
              </a:rPr>
              <a:t>St. Gregory the Theologian </a:t>
            </a:r>
            <a:br>
              <a:rPr lang="en-US" sz="4800">
                <a:solidFill>
                  <a:schemeClr val="accent1"/>
                </a:solidFill>
              </a:rPr>
            </a:br>
            <a:r>
              <a:rPr lang="en-US" sz="2400">
                <a:solidFill>
                  <a:schemeClr val="accent1"/>
                </a:solidFill>
              </a:rPr>
              <a:t>(329-390 AD)</a:t>
            </a: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2"/>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1830510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4B42-43DB-4C5D-9679-05C7D1E7847E}"/>
              </a:ext>
            </a:extLst>
          </p:cNvPr>
          <p:cNvSpPr>
            <a:spLocks noGrp="1"/>
          </p:cNvSpPr>
          <p:nvPr>
            <p:ph type="title"/>
          </p:nvPr>
        </p:nvSpPr>
        <p:spPr/>
        <p:txBody>
          <a:bodyPr/>
          <a:lstStyle/>
          <a:p>
            <a:r>
              <a:rPr lang="en-US"/>
              <a:t>John 15:26</a:t>
            </a:r>
          </a:p>
        </p:txBody>
      </p:sp>
      <p:sp>
        <p:nvSpPr>
          <p:cNvPr id="3" name="Content Placeholder 2">
            <a:extLst>
              <a:ext uri="{FF2B5EF4-FFF2-40B4-BE49-F238E27FC236}">
                <a16:creationId xmlns:a16="http://schemas.microsoft.com/office/drawing/2014/main" id="{3A8CFB3D-FE2C-42FD-9BD9-4CBFBEBC3C57}"/>
              </a:ext>
            </a:extLst>
          </p:cNvPr>
          <p:cNvSpPr>
            <a:spLocks noGrp="1"/>
          </p:cNvSpPr>
          <p:nvPr>
            <p:ph idx="1"/>
          </p:nvPr>
        </p:nvSpPr>
        <p:spPr/>
        <p:txBody>
          <a:bodyPr/>
          <a:lstStyle/>
          <a:p>
            <a:pPr marL="0" indent="0">
              <a:buNone/>
            </a:pPr>
            <a:r>
              <a:rPr lang="en-US" i="1"/>
              <a:t>But when the Comforter is come, whom I will send unto you from the Father, even the Spirit of truth, which </a:t>
            </a:r>
            <a:r>
              <a:rPr lang="en-US" i="1" err="1"/>
              <a:t>proceedeth</a:t>
            </a:r>
            <a:r>
              <a:rPr lang="en-US" i="1"/>
              <a:t> from the Father, he shall testify of me.</a:t>
            </a:r>
          </a:p>
        </p:txBody>
      </p:sp>
    </p:spTree>
    <p:extLst>
      <p:ext uri="{BB962C8B-B14F-4D97-AF65-F5344CB8AC3E}">
        <p14:creationId xmlns:p14="http://schemas.microsoft.com/office/powerpoint/2010/main" val="192764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fontScale="90000"/>
          </a:bodyPr>
          <a:lstStyle/>
          <a:p>
            <a:pPr algn="r"/>
            <a:br>
              <a:rPr lang="en-US" sz="2000">
                <a:solidFill>
                  <a:schemeClr val="accent1"/>
                </a:solidFill>
              </a:rPr>
            </a:br>
            <a:br>
              <a:rPr lang="en-US" sz="2000">
                <a:solidFill>
                  <a:schemeClr val="accent1"/>
                </a:solidFill>
              </a:rPr>
            </a:br>
            <a:br>
              <a:rPr lang="en-US" sz="2000">
                <a:solidFill>
                  <a:schemeClr val="accent1"/>
                </a:solidFill>
              </a:rPr>
            </a:br>
            <a:br>
              <a:rPr lang="en-US" sz="2000" i="1">
                <a:solidFill>
                  <a:schemeClr val="accent1"/>
                </a:solidFill>
              </a:rPr>
            </a:br>
            <a:r>
              <a:rPr lang="en-US" sz="2000" i="1">
                <a:solidFill>
                  <a:schemeClr val="accent1"/>
                </a:solidFill>
              </a:rPr>
              <a:t>The Old Testament proclaimed the Father clearly, but the Son more darkly; the New Testament plainly revealed the Son, but only indicated the deity of the Spirit.  Now the Holy Spirit lives among us and makes the manifestation of Himself more certain to us; for it was not safe, so long as the divinity of the Father was still unrecognized, to proclaim openly that of the Son; and so long as this was still not accepted, to impose the burden of the Spirit, if so bold a phrase may be allowed.</a:t>
            </a:r>
            <a:r>
              <a:rPr lang="en-US" sz="2000">
                <a:solidFill>
                  <a:schemeClr val="accent1"/>
                </a:solidFill>
              </a:rPr>
              <a:t> </a:t>
            </a:r>
            <a:br>
              <a:rPr lang="en-US" sz="2000" i="1">
                <a:solidFill>
                  <a:schemeClr val="accent1"/>
                </a:solidFill>
              </a:rPr>
            </a:br>
            <a:br>
              <a:rPr lang="en-US" sz="2000" i="1">
                <a:solidFill>
                  <a:schemeClr val="accent1"/>
                </a:solidFill>
              </a:rPr>
            </a:br>
            <a:r>
              <a:rPr lang="en-US" sz="2000">
                <a:solidFill>
                  <a:schemeClr val="accent1"/>
                </a:solidFill>
              </a:rPr>
              <a:t>— St. Gregory Nazianzus </a:t>
            </a:r>
            <a:r>
              <a:rPr lang="en-US" sz="2000" i="1">
                <a:solidFill>
                  <a:schemeClr val="accent1"/>
                </a:solidFill>
              </a:rPr>
              <a:t>Oration 31</a:t>
            </a:r>
            <a:r>
              <a:rPr lang="en-US" sz="2000">
                <a:solidFill>
                  <a:schemeClr val="accent1"/>
                </a:solidFill>
              </a:rPr>
              <a:t>, 26</a:t>
            </a: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393554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a:bodyPr>
          <a:lstStyle/>
          <a:p>
            <a:pPr algn="r"/>
            <a:br>
              <a:rPr lang="en-US" sz="2000">
                <a:solidFill>
                  <a:schemeClr val="accent1"/>
                </a:solidFill>
              </a:rPr>
            </a:br>
            <a:br>
              <a:rPr lang="en-US" sz="2000">
                <a:solidFill>
                  <a:schemeClr val="accent1"/>
                </a:solidFill>
              </a:rPr>
            </a:br>
            <a:br>
              <a:rPr lang="en-US" sz="2000">
                <a:solidFill>
                  <a:schemeClr val="accent1"/>
                </a:solidFill>
              </a:rPr>
            </a:br>
            <a:br>
              <a:rPr lang="en-US" sz="2000" i="1">
                <a:solidFill>
                  <a:schemeClr val="accent1"/>
                </a:solidFill>
              </a:rPr>
            </a:br>
            <a:r>
              <a:rPr lang="en-US" sz="2000" i="1">
                <a:solidFill>
                  <a:schemeClr val="accent1"/>
                </a:solidFill>
              </a:rPr>
              <a:t>We believe in the Holy Spirit,</a:t>
            </a:r>
            <a:br>
              <a:rPr lang="en-US" sz="2000" i="1">
                <a:solidFill>
                  <a:schemeClr val="accent1"/>
                </a:solidFill>
              </a:rPr>
            </a:br>
            <a:r>
              <a:rPr lang="en-US" sz="2000" i="1">
                <a:solidFill>
                  <a:schemeClr val="accent1"/>
                </a:solidFill>
              </a:rPr>
              <a:t>the Lord, the Giver of life,</a:t>
            </a:r>
            <a:br>
              <a:rPr lang="en-US" sz="2000" i="1">
                <a:solidFill>
                  <a:schemeClr val="accent1"/>
                </a:solidFill>
              </a:rPr>
            </a:br>
            <a:r>
              <a:rPr lang="en-US" sz="2000" i="1">
                <a:solidFill>
                  <a:schemeClr val="accent1"/>
                </a:solidFill>
              </a:rPr>
              <a:t>Who proceeds from the Father,</a:t>
            </a:r>
            <a:br>
              <a:rPr lang="en-US" sz="2000" i="1">
                <a:solidFill>
                  <a:schemeClr val="accent1"/>
                </a:solidFill>
              </a:rPr>
            </a:br>
            <a:r>
              <a:rPr lang="en-US" sz="2000" i="1">
                <a:solidFill>
                  <a:schemeClr val="accent1"/>
                </a:solidFill>
              </a:rPr>
              <a:t>Who with the Father and the Son is jointly worshipped and jointly glorified,</a:t>
            </a:r>
            <a:br>
              <a:rPr lang="en-US" sz="2000" i="1">
                <a:solidFill>
                  <a:schemeClr val="accent1"/>
                </a:solidFill>
              </a:rPr>
            </a:br>
            <a:r>
              <a:rPr lang="en-US" sz="2000" i="1">
                <a:solidFill>
                  <a:schemeClr val="accent1"/>
                </a:solidFill>
              </a:rPr>
              <a:t>Who spoke through the prophets.</a:t>
            </a:r>
            <a:endParaRPr lang="en-US" sz="2000">
              <a:solidFill>
                <a:schemeClr val="accent1"/>
              </a:solidFill>
            </a:endParaRP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372003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a:bodyPr>
          <a:lstStyle/>
          <a:p>
            <a:pPr algn="r"/>
            <a:br>
              <a:rPr lang="en-US" sz="2000">
                <a:solidFill>
                  <a:schemeClr val="accent1"/>
                </a:solidFill>
              </a:rPr>
            </a:br>
            <a:br>
              <a:rPr lang="en-US" sz="2000">
                <a:solidFill>
                  <a:schemeClr val="accent1"/>
                </a:solidFill>
              </a:rPr>
            </a:br>
            <a:br>
              <a:rPr lang="en-US" sz="2000">
                <a:solidFill>
                  <a:schemeClr val="accent1"/>
                </a:solidFill>
              </a:rPr>
            </a:br>
            <a:br>
              <a:rPr lang="en-US" sz="2000" i="1">
                <a:solidFill>
                  <a:schemeClr val="accent1"/>
                </a:solidFill>
              </a:rPr>
            </a:br>
            <a:r>
              <a:rPr lang="en-US" sz="2000" i="1">
                <a:solidFill>
                  <a:schemeClr val="accent1"/>
                </a:solidFill>
              </a:rPr>
              <a:t>If my tenure of the see of Constantinople is leading to disturbance, I am willing, like Jonas, to be thrown into the waves to still the tempest, although I did not raise it. If all followed my example, the Church would enjoy tranquility.  This dignity I never desired; I assumed the charge much against my will.  If you think fit, I am most ready to depart. </a:t>
            </a:r>
            <a:endParaRPr lang="en-US" sz="2000">
              <a:solidFill>
                <a:schemeClr val="accent1"/>
              </a:solidFill>
            </a:endParaRP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157336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BEEE5E25-7494-416C-B0E1-9AE8E682B48D}"/>
              </a:ext>
            </a:extLst>
          </p:cNvPr>
          <p:cNvPicPr>
            <a:picLocks noGrp="1" noChangeAspect="1"/>
          </p:cNvPicPr>
          <p:nvPr>
            <p:ph type="pic" idx="1"/>
          </p:nvPr>
        </p:nvPicPr>
        <p:blipFill rotWithShape="1">
          <a:blip r:embed="rId5"/>
          <a:srcRect l="5115" r="4632"/>
          <a:stretch/>
        </p:blipFill>
        <p:spPr>
          <a:xfrm>
            <a:off x="7547810" y="10"/>
            <a:ext cx="4641013" cy="6856310"/>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2D06A2-F190-4C2E-A9CB-9038E7851784}"/>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St. Gregory of Nyssa </a:t>
            </a:r>
            <a:r>
              <a:rPr lang="en-US" sz="2400"/>
              <a:t>(335-394 AD)</a:t>
            </a:r>
          </a:p>
        </p:txBody>
      </p:sp>
      <p:pic>
        <p:nvPicPr>
          <p:cNvPr id="27" name="Picture 2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a:extLst>
              <a:ext uri="{FF2B5EF4-FFF2-40B4-BE49-F238E27FC236}">
                <a16:creationId xmlns:a16="http://schemas.microsoft.com/office/drawing/2014/main" id="{3627EE12-3402-4021-B7F5-C03F07F1A188}"/>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227888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a:bodyPr>
          <a:lstStyle/>
          <a:p>
            <a:br>
              <a:rPr lang="en-US" sz="4200"/>
            </a:br>
            <a:r>
              <a:rPr lang="en-US" sz="4200"/>
              <a:t>Saint Basil the Great </a:t>
            </a:r>
            <a:r>
              <a:rPr lang="en-US" sz="2400"/>
              <a:t>(330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pPr>
              <a:buFont typeface="Wingdings 3" charset="2"/>
              <a:buChar char=""/>
            </a:pPr>
            <a:endParaRPr lang="en-US"/>
          </a:p>
        </p:txBody>
      </p:sp>
    </p:spTree>
    <p:extLst>
      <p:ext uri="{BB962C8B-B14F-4D97-AF65-F5344CB8AC3E}">
        <p14:creationId xmlns:p14="http://schemas.microsoft.com/office/powerpoint/2010/main" val="384639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0CE3-9E54-4C3E-AE3C-E555D0BC1234}"/>
              </a:ext>
            </a:extLst>
          </p:cNvPr>
          <p:cNvSpPr>
            <a:spLocks noGrp="1"/>
          </p:cNvSpPr>
          <p:nvPr>
            <p:ph type="title"/>
          </p:nvPr>
        </p:nvSpPr>
        <p:spPr>
          <a:xfrm>
            <a:off x="5581650" y="643466"/>
            <a:ext cx="5035491" cy="5205943"/>
          </a:xfrm>
        </p:spPr>
        <p:txBody>
          <a:bodyPr anchor="b">
            <a:normAutofit/>
          </a:bodyPr>
          <a:lstStyle/>
          <a:p>
            <a:pPr algn="r"/>
            <a:r>
              <a:rPr lang="en-US" sz="4800">
                <a:solidFill>
                  <a:schemeClr val="accent1"/>
                </a:solidFill>
              </a:rPr>
              <a:t>St. Gregory Nazianzus </a:t>
            </a:r>
            <a:br>
              <a:rPr lang="en-US" sz="4800">
                <a:solidFill>
                  <a:schemeClr val="accent1"/>
                </a:solidFill>
              </a:rPr>
            </a:br>
            <a:r>
              <a:rPr lang="en-US" sz="2400">
                <a:solidFill>
                  <a:schemeClr val="accent1"/>
                </a:solidFill>
              </a:rPr>
              <a:t>(329-390 AD)</a:t>
            </a:r>
          </a:p>
        </p:txBody>
      </p:sp>
      <p:pic>
        <p:nvPicPr>
          <p:cNvPr id="9" name="Content Placeholder 8">
            <a:extLst>
              <a:ext uri="{FF2B5EF4-FFF2-40B4-BE49-F238E27FC236}">
                <a16:creationId xmlns:a16="http://schemas.microsoft.com/office/drawing/2014/main" id="{8509236D-6120-4F14-95F8-0E1C4688F359}"/>
              </a:ext>
            </a:extLst>
          </p:cNvPr>
          <p:cNvPicPr>
            <a:picLocks noGrp="1" noChangeAspect="1"/>
          </p:cNvPicPr>
          <p:nvPr>
            <p:ph idx="1"/>
          </p:nvPr>
        </p:nvPicPr>
        <p:blipFill>
          <a:blip r:embed="rId3"/>
          <a:stretch>
            <a:fillRect/>
          </a:stretch>
        </p:blipFill>
        <p:spPr>
          <a:xfrm>
            <a:off x="1" y="-23431"/>
            <a:ext cx="5421150" cy="6858000"/>
          </a:xfrm>
        </p:spPr>
      </p:pic>
      <p:sp>
        <p:nvSpPr>
          <p:cNvPr id="4" name="Rectangle 3">
            <a:extLst>
              <a:ext uri="{FF2B5EF4-FFF2-40B4-BE49-F238E27FC236}">
                <a16:creationId xmlns:a16="http://schemas.microsoft.com/office/drawing/2014/main" id="{16F73064-BF6B-4FC4-BC71-409F552EA96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87951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3EA6B31-ED2E-487D-BA79-2F7094A449C4}"/>
              </a:ext>
            </a:extLst>
          </p:cNvPr>
          <p:cNvPicPr>
            <a:picLocks noChangeAspect="1"/>
          </p:cNvPicPr>
          <p:nvPr/>
        </p:nvPicPr>
        <p:blipFill rotWithShape="1">
          <a:blip r:embed="rId2"/>
          <a:srcRect r="1" b="33732"/>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AE3F40C6-77A2-4899-9752-684C5FDFC487}"/>
              </a:ext>
            </a:extLst>
          </p:cNvPr>
          <p:cNvSpPr>
            <a:spLocks noGrp="1"/>
          </p:cNvSpPr>
          <p:nvPr>
            <p:ph type="title"/>
          </p:nvPr>
        </p:nvSpPr>
        <p:spPr>
          <a:xfrm>
            <a:off x="497348" y="753228"/>
            <a:ext cx="3920206" cy="1080938"/>
          </a:xfrm>
        </p:spPr>
        <p:txBody>
          <a:bodyPr>
            <a:normAutofit/>
          </a:bodyPr>
          <a:lstStyle/>
          <a:p>
            <a:r>
              <a:rPr lang="en-US" sz="3200"/>
              <a:t>Julian the Apostate</a:t>
            </a:r>
            <a:br>
              <a:rPr lang="en-US" sz="3200"/>
            </a:br>
            <a:r>
              <a:rPr lang="en-US" sz="2000"/>
              <a:t>(330-363 AD)</a:t>
            </a:r>
          </a:p>
        </p:txBody>
      </p:sp>
      <p:sp>
        <p:nvSpPr>
          <p:cNvPr id="10" name="Content Placeholder 9">
            <a:extLst>
              <a:ext uri="{FF2B5EF4-FFF2-40B4-BE49-F238E27FC236}">
                <a16:creationId xmlns:a16="http://schemas.microsoft.com/office/drawing/2014/main" id="{CF59021D-E016-4FE7-AD33-CC8B1EDB17A9}"/>
              </a:ext>
            </a:extLst>
          </p:cNvPr>
          <p:cNvSpPr>
            <a:spLocks noGrp="1"/>
          </p:cNvSpPr>
          <p:nvPr>
            <p:ph idx="1"/>
          </p:nvPr>
        </p:nvSpPr>
        <p:spPr>
          <a:xfrm>
            <a:off x="74645" y="2948473"/>
            <a:ext cx="4561362" cy="3704254"/>
          </a:xfrm>
        </p:spPr>
        <p:txBody>
          <a:bodyPr>
            <a:normAutofit/>
          </a:bodyPr>
          <a:lstStyle/>
          <a:p>
            <a:pPr marL="0" indent="0" algn="just">
              <a:buNone/>
            </a:pPr>
            <a:r>
              <a:rPr lang="en-US" sz="1600" i="1"/>
              <a:t>O thou mother of gods and of men, who </a:t>
            </a:r>
            <a:r>
              <a:rPr lang="en-US" sz="1600" i="1" err="1"/>
              <a:t>sharest</a:t>
            </a:r>
            <a:r>
              <a:rPr lang="en-US" sz="1600" i="1"/>
              <a:t> the throne of the great Zeus…O life-giving goddess, who art the wisdom and the providence and the creator of our very souls…grant to all men happiness, and that highest happiness of all which is the knowledge of the gods; and grant to the Roman people that they may cleanse themselves of the stain of impiety.</a:t>
            </a:r>
          </a:p>
          <a:p>
            <a:pPr marL="0" indent="0">
              <a:buNone/>
            </a:pPr>
            <a:r>
              <a:rPr lang="en-US" sz="1600"/>
              <a:t>—Julian, </a:t>
            </a:r>
            <a:r>
              <a:rPr lang="en-US" sz="1600" i="1"/>
              <a:t>Hymn to Cybele, Mother of the Gods</a:t>
            </a:r>
          </a:p>
        </p:txBody>
      </p:sp>
    </p:spTree>
    <p:extLst>
      <p:ext uri="{BB962C8B-B14F-4D97-AF65-F5344CB8AC3E}">
        <p14:creationId xmlns:p14="http://schemas.microsoft.com/office/powerpoint/2010/main" val="142208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11F7A-0A39-466F-9FEC-80CEC05B6567}"/>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St. </a:t>
            </a:r>
            <a:r>
              <a:rPr lang="en-US" sz="4800" err="1">
                <a:solidFill>
                  <a:schemeClr val="accent1"/>
                </a:solidFill>
              </a:rPr>
              <a:t>Macrina</a:t>
            </a:r>
            <a:r>
              <a:rPr lang="en-US" sz="4800">
                <a:solidFill>
                  <a:schemeClr val="accent1"/>
                </a:solidFill>
              </a:rPr>
              <a:t> </a:t>
            </a:r>
            <a:r>
              <a:rPr lang="en-US" sz="2400">
                <a:solidFill>
                  <a:schemeClr val="accent1"/>
                </a:solidFill>
              </a:rPr>
              <a:t>(324-379 AD)</a:t>
            </a:r>
          </a:p>
        </p:txBody>
      </p:sp>
      <p:pic>
        <p:nvPicPr>
          <p:cNvPr id="5" name="Content Placeholder 4">
            <a:extLst>
              <a:ext uri="{FF2B5EF4-FFF2-40B4-BE49-F238E27FC236}">
                <a16:creationId xmlns:a16="http://schemas.microsoft.com/office/drawing/2014/main" id="{455D24DD-24C2-4D4C-ADBE-B5D2FB8F7E5C}"/>
              </a:ext>
            </a:extLst>
          </p:cNvPr>
          <p:cNvPicPr>
            <a:picLocks noGrp="1" noChangeAspect="1"/>
          </p:cNvPicPr>
          <p:nvPr>
            <p:ph idx="1"/>
          </p:nvPr>
        </p:nvPicPr>
        <p:blipFill>
          <a:blip r:embed="rId3"/>
          <a:stretch>
            <a:fillRect/>
          </a:stretch>
        </p:blipFill>
        <p:spPr>
          <a:xfrm>
            <a:off x="-76199" y="9872"/>
            <a:ext cx="4638674" cy="6858000"/>
          </a:xfrm>
        </p:spPr>
      </p:pic>
    </p:spTree>
    <p:extLst>
      <p:ext uri="{BB962C8B-B14F-4D97-AF65-F5344CB8AC3E}">
        <p14:creationId xmlns:p14="http://schemas.microsoft.com/office/powerpoint/2010/main" val="175650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9"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3"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5"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9" name="Group 20">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 name="Text Placeholder 3"/>
          <p:cNvSpPr>
            <a:spLocks noGrp="1"/>
          </p:cNvSpPr>
          <p:nvPr>
            <p:ph type="body" sz="half" idx="2"/>
          </p:nvPr>
        </p:nvSpPr>
        <p:spPr>
          <a:xfrm>
            <a:off x="680322" y="2336873"/>
            <a:ext cx="5041628" cy="3599316"/>
          </a:xfrm>
        </p:spPr>
        <p:txBody>
          <a:bodyPr vert="horz" lIns="91440" tIns="45720" rIns="91440" bIns="45720" rtlCol="0">
            <a:normAutofit/>
          </a:bodyPr>
          <a:lstStyle/>
          <a:p>
            <a:pPr indent="-228600">
              <a:buFont typeface="Arial" panose="020B0604020202020204" pitchFamily="34" charset="0"/>
              <a:buChar char="•"/>
            </a:pPr>
            <a:endParaRPr lang="en-US" sz="1900"/>
          </a:p>
        </p:txBody>
      </p:sp>
      <p:pic>
        <p:nvPicPr>
          <p:cNvPr id="6" name="Picture Placeholder 5"/>
          <p:cNvPicPr>
            <a:picLocks noGrp="1" noChangeAspect="1"/>
          </p:cNvPicPr>
          <p:nvPr>
            <p:ph type="pic" idx="1"/>
          </p:nvPr>
        </p:nvPicPr>
        <p:blipFill rotWithShape="1">
          <a:blip r:embed="rId5"/>
          <a:srcRect b="26855"/>
          <a:stretch/>
        </p:blipFill>
        <p:spPr>
          <a:xfrm>
            <a:off x="6096000" y="10"/>
            <a:ext cx="6092823" cy="6856310"/>
          </a:xfrm>
          <a:prstGeom prst="rect">
            <a:avLst/>
          </a:prstGeom>
          <a:ln>
            <a:noFill/>
          </a:ln>
          <a:effectLst/>
        </p:spPr>
      </p:pic>
      <p:sp>
        <p:nvSpPr>
          <p:cNvPr id="41" name="Rectangle 24">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vert="horz" lIns="91440" tIns="45720" rIns="91440" bIns="45720" rtlCol="0" anchor="ctr">
            <a:normAutofit/>
          </a:bodyPr>
          <a:lstStyle/>
          <a:p>
            <a:r>
              <a:rPr lang="en-US" sz="2800"/>
              <a:t>St. Justin Martyr</a:t>
            </a:r>
            <a:br>
              <a:rPr lang="en-US" sz="2800"/>
            </a:br>
            <a:r>
              <a:rPr lang="en-US" sz="2800"/>
              <a:t>The Philosopher </a:t>
            </a:r>
            <a:r>
              <a:rPr lang="en-US" sz="1800"/>
              <a:t>(100-165 AD)</a:t>
            </a:r>
          </a:p>
        </p:txBody>
      </p:sp>
      <p:pic>
        <p:nvPicPr>
          <p:cNvPr id="42" name="Picture 26">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58743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BEEE5E25-7494-416C-B0E1-9AE8E682B48D}"/>
              </a:ext>
            </a:extLst>
          </p:cNvPr>
          <p:cNvPicPr>
            <a:picLocks noGrp="1" noChangeAspect="1"/>
          </p:cNvPicPr>
          <p:nvPr>
            <p:ph type="pic" idx="1"/>
          </p:nvPr>
        </p:nvPicPr>
        <p:blipFill rotWithShape="1">
          <a:blip r:embed="rId5"/>
          <a:srcRect l="5115" r="4632"/>
          <a:stretch/>
        </p:blipFill>
        <p:spPr>
          <a:xfrm>
            <a:off x="7547810" y="10"/>
            <a:ext cx="4641013" cy="6856310"/>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2D06A2-F190-4C2E-A9CB-9038E7851784}"/>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St. Gregory of Nyssa </a:t>
            </a:r>
            <a:r>
              <a:rPr lang="en-US" sz="2400"/>
              <a:t>(335-394 AD)</a:t>
            </a:r>
          </a:p>
        </p:txBody>
      </p:sp>
      <p:pic>
        <p:nvPicPr>
          <p:cNvPr id="27" name="Picture 2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a:extLst>
              <a:ext uri="{FF2B5EF4-FFF2-40B4-BE49-F238E27FC236}">
                <a16:creationId xmlns:a16="http://schemas.microsoft.com/office/drawing/2014/main" id="{3627EE12-3402-4021-B7F5-C03F07F1A188}"/>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17907346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0</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Berlin</vt:lpstr>
      <vt:lpstr>The Christian Transformation of Classical Learning in the Greek East</vt:lpstr>
      <vt:lpstr>Alexandria, Egypt</vt:lpstr>
      <vt:lpstr>Cappadocia, Asia Minor</vt:lpstr>
      <vt:lpstr> Saint Basil the Great (330 – 379)</vt:lpstr>
      <vt:lpstr>St. Gregory Nazianzus  (329-390 AD)</vt:lpstr>
      <vt:lpstr>Julian the Apostate (330-363 AD)</vt:lpstr>
      <vt:lpstr>St. Macrina (324-379 AD)</vt:lpstr>
      <vt:lpstr>St. Justin Martyr The Philosopher (100-165 AD)</vt:lpstr>
      <vt:lpstr>St. Gregory of Nyssa (335-394 AD)</vt:lpstr>
      <vt:lpstr>St. Macrina (324-379 AD)</vt:lpstr>
      <vt:lpstr> Saint Basil the Great (330 – 379)</vt:lpstr>
      <vt:lpstr>St. Athanasius (296-373 AD)</vt:lpstr>
      <vt:lpstr>St. Gregory Nazianzus  (329-390 AD)</vt:lpstr>
      <vt:lpstr>Emperor Valens (328-378 AD)</vt:lpstr>
      <vt:lpstr>Hexameron</vt:lpstr>
      <vt:lpstr> Saint Basil the Great (330 – 379)</vt:lpstr>
      <vt:lpstr>  “Where God is endangered and exposed, there all other things are considered to be nothing.  Him alone do we look to.  Fire, swords, beasts, and instruments for tearing the flesh are wished for by us as delights more than horrors.  Afflict us with such tortures, threaten, do all that you can now devise, enjoy your power.  Also, let the Emperor hear this, that at all events you will not persuade us nor win us over to the impious doctrine [Arianism], though you threaten with cruel deeds.” When Modestus, taken aback, remarked that no one had ever spoken to him like that, Basil responded, “Perhaps you have never met a bishop before.”  — St. Gregory Nazianzus recounts this dialogue in his Oration 43, 49-50</vt:lpstr>
      <vt:lpstr>St. Gregory of Nyssa (335-394 AD)</vt:lpstr>
      <vt:lpstr>  Homoousios ≠ Homoiousios</vt:lpstr>
      <vt:lpstr>Tertullian (160-220 AD)</vt:lpstr>
      <vt:lpstr>Hypostasis</vt:lpstr>
      <vt:lpstr>Emperor Valens (328-378 AD)</vt:lpstr>
      <vt:lpstr>St. Athanasius (296-373 AD)</vt:lpstr>
      <vt:lpstr> Saint Basil the Great (330 – 379)</vt:lpstr>
      <vt:lpstr> Saint Basil the Great (330 – 379)</vt:lpstr>
      <vt:lpstr> Saint Basil the Great (330 – 379)</vt:lpstr>
      <vt:lpstr> Saint Basil the Great (330 – 379)</vt:lpstr>
      <vt:lpstr>Emperor Valens (328-378 AD)</vt:lpstr>
      <vt:lpstr>PowerPoint Presentation</vt:lpstr>
      <vt:lpstr>    Basil and I were both in Athens.  We had come, like streams of a river, from the same source in our native land, had separated from each other in pursuit of learning, and were now united again as if by plan, for God so arranged it. Such was the prelude to our friendship, the kindling of that flame that was to bind us together.  In this way we began to feel affection for each other.  When, in the course of time, we acknowledged our friendship and recognized that our ambition was a life of true wisdom, we became everything to each other: we shared the same lodging, the same table, the same desires, the same goal.  Our love for each other grew daily warmer and deeper.  — St. Gregory Nazianzus Oration 43, 15-17, 19-21</vt:lpstr>
      <vt:lpstr>    The same hope inspired us: the pursuit of learning.  This is an ambition especially subject to envy.  Yet between us, there was no envy.  On the contrary, we made capital out of our rivalry.  Our rivalry consisted, not in seeking the first place for oneself, but in yielding it to the other, for we each looked on the other’s success as his own. We seemed to be two bodies with a single spirit. Though we cannot believe those who claim that everything is contained in everything, yet you must believe that in our case each of us was in the other and with the other.  — St. Gregory Nazianzus Oration 43, 15-17, 19-21</vt:lpstr>
      <vt:lpstr>2 Corinthians 4:7 </vt:lpstr>
      <vt:lpstr>St. Gregory the Theologian  (329-390 AD)</vt:lpstr>
      <vt:lpstr>John 15:26</vt:lpstr>
      <vt:lpstr>    The Old Testament proclaimed the Father clearly, but the Son more darkly; the New Testament plainly revealed the Son, but only indicated the deity of the Spirit.  Now the Holy Spirit lives among us and makes the manifestation of Himself more certain to us; for it was not safe, so long as the divinity of the Father was still unrecognized, to proclaim openly that of the Son; and so long as this was still not accepted, to impose the burden of the Spirit, if so bold a phrase may be allowed.   — St. Gregory Nazianzus Oration 31, 26</vt:lpstr>
      <vt:lpstr>    We believe in the Holy Spirit, the Lord, the Giver of life, Who proceeds from the Father, Who with the Father and the Son is jointly worshipped and jointly glorified, Who spoke through the prophets.</vt:lpstr>
      <vt:lpstr>    If my tenure of the see of Constantinople is leading to disturbance, I am willing, like Jonas, to be thrown into the waves to still the tempest, although I did not raise it. If all followed my example, the Church would enjoy tranquility.  This dignity I never desired; I assumed the charge much against my will.  If you think fit, I am most ready to depart. </vt:lpstr>
      <vt:lpstr>St. Gregory of Nyssa (335-394 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Transformation of Classical Learning in the Greek East</dc:title>
  <dc:creator>Kristina Keil</dc:creator>
  <cp:revision>1</cp:revision>
  <dcterms:created xsi:type="dcterms:W3CDTF">2019-04-09T03:07:09Z</dcterms:created>
  <dcterms:modified xsi:type="dcterms:W3CDTF">2019-04-09T04:25:10Z</dcterms:modified>
</cp:coreProperties>
</file>