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7" r:id="rId3"/>
    <p:sldId id="318" r:id="rId4"/>
    <p:sldId id="319" r:id="rId5"/>
    <p:sldId id="320" r:id="rId6"/>
    <p:sldId id="321" r:id="rId7"/>
    <p:sldId id="271" r:id="rId8"/>
    <p:sldId id="316" r:id="rId9"/>
    <p:sldId id="322" r:id="rId10"/>
    <p:sldId id="323" r:id="rId11"/>
    <p:sldId id="324" r:id="rId12"/>
    <p:sldId id="325" r:id="rId13"/>
    <p:sldId id="328" r:id="rId14"/>
    <p:sldId id="326" r:id="rId15"/>
    <p:sldId id="327" r:id="rId16"/>
    <p:sldId id="329" r:id="rId17"/>
    <p:sldId id="330" r:id="rId18"/>
    <p:sldId id="331" r:id="rId19"/>
    <p:sldId id="332" r:id="rId20"/>
    <p:sldId id="334" r:id="rId21"/>
    <p:sldId id="333" r:id="rId22"/>
    <p:sldId id="335" r:id="rId23"/>
    <p:sldId id="336" r:id="rId24"/>
    <p:sldId id="338" r:id="rId25"/>
    <p:sldId id="339" r:id="rId26"/>
    <p:sldId id="340" r:id="rId27"/>
    <p:sldId id="341" r:id="rId28"/>
    <p:sldId id="342" r:id="rId29"/>
    <p:sldId id="260" r:id="rId30"/>
    <p:sldId id="344" r:id="rId31"/>
    <p:sldId id="343" r:id="rId32"/>
    <p:sldId id="345" r:id="rId33"/>
    <p:sldId id="346" r:id="rId34"/>
    <p:sldId id="284" r:id="rId35"/>
    <p:sldId id="264" r:id="rId36"/>
    <p:sldId id="347" r:id="rId37"/>
    <p:sldId id="261" r:id="rId38"/>
    <p:sldId id="348" r:id="rId39"/>
    <p:sldId id="349" r:id="rId40"/>
    <p:sldId id="350" r:id="rId41"/>
    <p:sldId id="351" r:id="rId42"/>
    <p:sldId id="352" r:id="rId43"/>
    <p:sldId id="353" r:id="rId44"/>
    <p:sldId id="354" r:id="rId45"/>
    <p:sldId id="355" r:id="rId46"/>
    <p:sldId id="356" r:id="rId47"/>
    <p:sldId id="262" r:id="rId48"/>
    <p:sldId id="357" r:id="rId49"/>
    <p:sldId id="294" r:id="rId50"/>
    <p:sldId id="263" r:id="rId51"/>
    <p:sldId id="266" r:id="rId52"/>
    <p:sldId id="358" r:id="rId53"/>
    <p:sldId id="267" r:id="rId54"/>
    <p:sldId id="359" r:id="rId55"/>
    <p:sldId id="360" r:id="rId56"/>
    <p:sldId id="361" r:id="rId57"/>
    <p:sldId id="363" r:id="rId58"/>
    <p:sldId id="364" r:id="rId59"/>
    <p:sldId id="365" r:id="rId60"/>
    <p:sldId id="366" r:id="rId61"/>
    <p:sldId id="367" r:id="rId62"/>
    <p:sldId id="368" r:id="rId63"/>
    <p:sldId id="369" r:id="rId64"/>
    <p:sldId id="270" r:id="rId65"/>
    <p:sldId id="370" r:id="rId66"/>
    <p:sldId id="258" r:id="rId67"/>
    <p:sldId id="371" r:id="rId68"/>
    <p:sldId id="259" r:id="rId69"/>
    <p:sldId id="26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B3B09C81-AF84-43F5-9FF9-30B83353A53D}"/>
    <pc:docChg chg="custSel delSld modSld">
      <pc:chgData name="Kristina Keil" userId="e9214bf778986fa5" providerId="LiveId" clId="{B3B09C81-AF84-43F5-9FF9-30B83353A53D}" dt="2019-02-13T15:07:39.079" v="29" actId="2696"/>
      <pc:docMkLst>
        <pc:docMk/>
      </pc:docMkLst>
      <pc:sldChg chg="modSp">
        <pc:chgData name="Kristina Keil" userId="e9214bf778986fa5" providerId="LiveId" clId="{B3B09C81-AF84-43F5-9FF9-30B83353A53D}" dt="2019-02-13T14:59:29.348" v="1" actId="255"/>
        <pc:sldMkLst>
          <pc:docMk/>
          <pc:sldMk cId="3517888038" sldId="265"/>
        </pc:sldMkLst>
        <pc:spChg chg="mod">
          <ac:chgData name="Kristina Keil" userId="e9214bf778986fa5" providerId="LiveId" clId="{B3B09C81-AF84-43F5-9FF9-30B83353A53D}" dt="2019-02-13T14:59:29.348" v="1" actId="255"/>
          <ac:spMkLst>
            <pc:docMk/>
            <pc:sldMk cId="3517888038" sldId="265"/>
            <ac:spMk id="2" creationId="{A99BB2F6-72E4-433C-A7DD-5578E07544F4}"/>
          </ac:spMkLst>
        </pc:spChg>
      </pc:sldChg>
    </pc:docChg>
  </pc:docChgLst>
  <pc:docChgLst>
    <pc:chgData name="Kristina Keil" userId="e9214bf778986fa5" providerId="LiveId" clId="{9A9CB7CC-F0E3-4394-8D7B-8DEFF744807C}"/>
    <pc:docChg chg="custSel mod addSld modSld">
      <pc:chgData name="Kristina Keil" userId="e9214bf778986fa5" providerId="LiveId" clId="{9A9CB7CC-F0E3-4394-8D7B-8DEFF744807C}" dt="2019-02-13T18:49:12.862" v="77" actId="931"/>
      <pc:docMkLst>
        <pc:docMk/>
      </pc:docMkLst>
      <pc:sldChg chg="modSp">
        <pc:chgData name="Kristina Keil" userId="e9214bf778986fa5" providerId="LiveId" clId="{9A9CB7CC-F0E3-4394-8D7B-8DEFF744807C}" dt="2019-02-13T18:38:15.067" v="42" actId="255"/>
        <pc:sldMkLst>
          <pc:docMk/>
          <pc:sldMk cId="3511794028" sldId="259"/>
        </pc:sldMkLst>
        <pc:spChg chg="mod">
          <ac:chgData name="Kristina Keil" userId="e9214bf778986fa5" providerId="LiveId" clId="{9A9CB7CC-F0E3-4394-8D7B-8DEFF744807C}" dt="2019-02-13T18:38:15.067" v="42" actId="255"/>
          <ac:spMkLst>
            <pc:docMk/>
            <pc:sldMk cId="3511794028" sldId="259"/>
            <ac:spMk id="2" creationId="{8C19431B-B445-429C-AD1B-BDE62B35C25B}"/>
          </ac:spMkLst>
        </pc:spChg>
      </pc:sldChg>
      <pc:sldChg chg="addSp modSp mod setBg">
        <pc:chgData name="Kristina Keil" userId="e9214bf778986fa5" providerId="LiveId" clId="{9A9CB7CC-F0E3-4394-8D7B-8DEFF744807C}" dt="2019-02-13T18:39:37.070" v="45" actId="255"/>
        <pc:sldMkLst>
          <pc:docMk/>
          <pc:sldMk cId="3941317079" sldId="260"/>
        </pc:sldMkLst>
        <pc:spChg chg="mod">
          <ac:chgData name="Kristina Keil" userId="e9214bf778986fa5" providerId="LiveId" clId="{9A9CB7CC-F0E3-4394-8D7B-8DEFF744807C}" dt="2019-02-13T18:39:37.070" v="45" actId="255"/>
          <ac:spMkLst>
            <pc:docMk/>
            <pc:sldMk cId="3941317079" sldId="260"/>
            <ac:spMk id="2" creationId="{00000000-0000-0000-0000-000000000000}"/>
          </ac:spMkLst>
        </pc:spChg>
        <pc:spChg chg="mod">
          <ac:chgData name="Kristina Keil" userId="e9214bf778986fa5" providerId="LiveId" clId="{9A9CB7CC-F0E3-4394-8D7B-8DEFF744807C}" dt="2019-02-13T18:36:36.790" v="38" actId="26606"/>
          <ac:spMkLst>
            <pc:docMk/>
            <pc:sldMk cId="3941317079" sldId="260"/>
            <ac:spMk id="4" creationId="{00000000-0000-0000-0000-000000000000}"/>
          </ac:spMkLst>
        </pc:spChg>
        <pc:spChg chg="add">
          <ac:chgData name="Kristina Keil" userId="e9214bf778986fa5" providerId="LiveId" clId="{9A9CB7CC-F0E3-4394-8D7B-8DEFF744807C}" dt="2019-02-13T18:36:36.790" v="38" actId="26606"/>
          <ac:spMkLst>
            <pc:docMk/>
            <pc:sldMk cId="3941317079" sldId="260"/>
            <ac:spMk id="17" creationId="{C6DB8A24-0DF2-4AB3-9191-C02AB6937C1F}"/>
          </ac:spMkLst>
        </pc:spChg>
        <pc:spChg chg="add">
          <ac:chgData name="Kristina Keil" userId="e9214bf778986fa5" providerId="LiveId" clId="{9A9CB7CC-F0E3-4394-8D7B-8DEFF744807C}" dt="2019-02-13T18:36:36.790" v="38" actId="26606"/>
          <ac:spMkLst>
            <pc:docMk/>
            <pc:sldMk cId="3941317079" sldId="260"/>
            <ac:spMk id="19" creationId="{6924F406-F250-4FCF-A28E-52F364A5AA1D}"/>
          </ac:spMkLst>
        </pc:spChg>
        <pc:spChg chg="add">
          <ac:chgData name="Kristina Keil" userId="e9214bf778986fa5" providerId="LiveId" clId="{9A9CB7CC-F0E3-4394-8D7B-8DEFF744807C}" dt="2019-02-13T18:36:36.790" v="38" actId="26606"/>
          <ac:spMkLst>
            <pc:docMk/>
            <pc:sldMk cId="3941317079" sldId="260"/>
            <ac:spMk id="25" creationId="{C493E730-2044-49B5-A022-B8D6F359343E}"/>
          </ac:spMkLst>
        </pc:spChg>
        <pc:grpChg chg="add">
          <ac:chgData name="Kristina Keil" userId="e9214bf778986fa5" providerId="LiveId" clId="{9A9CB7CC-F0E3-4394-8D7B-8DEFF744807C}" dt="2019-02-13T18:36:36.790" v="38" actId="26606"/>
          <ac:grpSpMkLst>
            <pc:docMk/>
            <pc:sldMk cId="3941317079" sldId="260"/>
            <ac:grpSpMk id="21" creationId="{5B988D63-FA8B-436C-902E-E5005BC0492F}"/>
          </ac:grpSpMkLst>
        </pc:grpChg>
        <pc:picChg chg="mod">
          <ac:chgData name="Kristina Keil" userId="e9214bf778986fa5" providerId="LiveId" clId="{9A9CB7CC-F0E3-4394-8D7B-8DEFF744807C}" dt="2019-02-13T18:36:36.790" v="38" actId="26606"/>
          <ac:picMkLst>
            <pc:docMk/>
            <pc:sldMk cId="3941317079" sldId="260"/>
            <ac:picMk id="6" creationId="{00000000-0000-0000-0000-000000000000}"/>
          </ac:picMkLst>
        </pc:picChg>
        <pc:picChg chg="add">
          <ac:chgData name="Kristina Keil" userId="e9214bf778986fa5" providerId="LiveId" clId="{9A9CB7CC-F0E3-4394-8D7B-8DEFF744807C}" dt="2019-02-13T18:36:36.790" v="38" actId="26606"/>
          <ac:picMkLst>
            <pc:docMk/>
            <pc:sldMk cId="3941317079" sldId="260"/>
            <ac:picMk id="11" creationId="{01CFC1BB-C5B3-4479-9752-C53221627F91}"/>
          </ac:picMkLst>
        </pc:picChg>
        <pc:picChg chg="add">
          <ac:chgData name="Kristina Keil" userId="e9214bf778986fa5" providerId="LiveId" clId="{9A9CB7CC-F0E3-4394-8D7B-8DEFF744807C}" dt="2019-02-13T18:36:36.790" v="38" actId="26606"/>
          <ac:picMkLst>
            <pc:docMk/>
            <pc:sldMk cId="3941317079" sldId="260"/>
            <ac:picMk id="13" creationId="{C56FCE19-3103-4473-A92E-E38D00FCD006}"/>
          </ac:picMkLst>
        </pc:picChg>
        <pc:picChg chg="add">
          <ac:chgData name="Kristina Keil" userId="e9214bf778986fa5" providerId="LiveId" clId="{9A9CB7CC-F0E3-4394-8D7B-8DEFF744807C}" dt="2019-02-13T18:36:36.790" v="38" actId="26606"/>
          <ac:picMkLst>
            <pc:docMk/>
            <pc:sldMk cId="3941317079" sldId="260"/>
            <ac:picMk id="15" creationId="{E909C556-FC01-4870-ABC0-8D5C17BD0F3D}"/>
          </ac:picMkLst>
        </pc:picChg>
        <pc:picChg chg="add">
          <ac:chgData name="Kristina Keil" userId="e9214bf778986fa5" providerId="LiveId" clId="{9A9CB7CC-F0E3-4394-8D7B-8DEFF744807C}" dt="2019-02-13T18:36:36.790" v="38" actId="26606"/>
          <ac:picMkLst>
            <pc:docMk/>
            <pc:sldMk cId="3941317079" sldId="260"/>
            <ac:picMk id="27" creationId="{78976801-4346-4636-BA62-265C81DFE7C4}"/>
          </ac:picMkLst>
        </pc:picChg>
      </pc:sldChg>
      <pc:sldChg chg="addSp modSp mod setBg">
        <pc:chgData name="Kristina Keil" userId="e9214bf778986fa5" providerId="LiveId" clId="{9A9CB7CC-F0E3-4394-8D7B-8DEFF744807C}" dt="2019-02-13T18:39:20.304" v="44" actId="255"/>
        <pc:sldMkLst>
          <pc:docMk/>
          <pc:sldMk cId="511094868" sldId="262"/>
        </pc:sldMkLst>
        <pc:spChg chg="mod">
          <ac:chgData name="Kristina Keil" userId="e9214bf778986fa5" providerId="LiveId" clId="{9A9CB7CC-F0E3-4394-8D7B-8DEFF744807C}" dt="2019-02-13T18:39:20.304" v="44" actId="255"/>
          <ac:spMkLst>
            <pc:docMk/>
            <pc:sldMk cId="511094868" sldId="262"/>
            <ac:spMk id="2" creationId="{00000000-0000-0000-0000-000000000000}"/>
          </ac:spMkLst>
        </pc:spChg>
        <pc:spChg chg="mod">
          <ac:chgData name="Kristina Keil" userId="e9214bf778986fa5" providerId="LiveId" clId="{9A9CB7CC-F0E3-4394-8D7B-8DEFF744807C}" dt="2019-02-13T18:36:56.118" v="39" actId="26606"/>
          <ac:spMkLst>
            <pc:docMk/>
            <pc:sldMk cId="511094868" sldId="262"/>
            <ac:spMk id="4" creationId="{00000000-0000-0000-0000-000000000000}"/>
          </ac:spMkLst>
        </pc:spChg>
        <pc:spChg chg="add">
          <ac:chgData name="Kristina Keil" userId="e9214bf778986fa5" providerId="LiveId" clId="{9A9CB7CC-F0E3-4394-8D7B-8DEFF744807C}" dt="2019-02-13T18:36:56.118" v="39" actId="26606"/>
          <ac:spMkLst>
            <pc:docMk/>
            <pc:sldMk cId="511094868" sldId="262"/>
            <ac:spMk id="17" creationId="{6478287C-E119-4E9C-95B0-518478BD9D07}"/>
          </ac:spMkLst>
        </pc:spChg>
        <pc:spChg chg="add">
          <ac:chgData name="Kristina Keil" userId="e9214bf778986fa5" providerId="LiveId" clId="{9A9CB7CC-F0E3-4394-8D7B-8DEFF744807C}" dt="2019-02-13T18:36:56.118" v="39" actId="26606"/>
          <ac:spMkLst>
            <pc:docMk/>
            <pc:sldMk cId="511094868" sldId="262"/>
            <ac:spMk id="19" creationId="{EA4A294F-6D36-425B-8632-27FD6A284D09}"/>
          </ac:spMkLst>
        </pc:spChg>
        <pc:spChg chg="add">
          <ac:chgData name="Kristina Keil" userId="e9214bf778986fa5" providerId="LiveId" clId="{9A9CB7CC-F0E3-4394-8D7B-8DEFF744807C}" dt="2019-02-13T18:36:56.118" v="39" actId="26606"/>
          <ac:spMkLst>
            <pc:docMk/>
            <pc:sldMk cId="511094868" sldId="262"/>
            <ac:spMk id="21" creationId="{3FECAD23-900F-4F1B-A441-6A68749F88D4}"/>
          </ac:spMkLst>
        </pc:spChg>
        <pc:spChg chg="add">
          <ac:chgData name="Kristina Keil" userId="e9214bf778986fa5" providerId="LiveId" clId="{9A9CB7CC-F0E3-4394-8D7B-8DEFF744807C}" dt="2019-02-13T18:36:56.118" v="39" actId="26606"/>
          <ac:spMkLst>
            <pc:docMk/>
            <pc:sldMk cId="511094868" sldId="262"/>
            <ac:spMk id="25" creationId="{8A233090-6C39-4F59-8A0F-86F011A7EEEB}"/>
          </ac:spMkLst>
        </pc:spChg>
        <pc:spChg chg="add">
          <ac:chgData name="Kristina Keil" userId="e9214bf778986fa5" providerId="LiveId" clId="{9A9CB7CC-F0E3-4394-8D7B-8DEFF744807C}" dt="2019-02-13T18:36:56.118" v="39" actId="26606"/>
          <ac:spMkLst>
            <pc:docMk/>
            <pc:sldMk cId="511094868" sldId="262"/>
            <ac:spMk id="27" creationId="{484DCAA0-4BF1-4FB9-97BA-D6BA630419A0}"/>
          </ac:spMkLst>
        </pc:spChg>
        <pc:picChg chg="mod ord">
          <ac:chgData name="Kristina Keil" userId="e9214bf778986fa5" providerId="LiveId" clId="{9A9CB7CC-F0E3-4394-8D7B-8DEFF744807C}" dt="2019-02-13T18:36:56.118" v="39" actId="26606"/>
          <ac:picMkLst>
            <pc:docMk/>
            <pc:sldMk cId="511094868" sldId="262"/>
            <ac:picMk id="6" creationId="{00000000-0000-0000-0000-000000000000}"/>
          </ac:picMkLst>
        </pc:picChg>
        <pc:picChg chg="add">
          <ac:chgData name="Kristina Keil" userId="e9214bf778986fa5" providerId="LiveId" clId="{9A9CB7CC-F0E3-4394-8D7B-8DEFF744807C}" dt="2019-02-13T18:36:56.118" v="39" actId="26606"/>
          <ac:picMkLst>
            <pc:docMk/>
            <pc:sldMk cId="511094868" sldId="262"/>
            <ac:picMk id="11" creationId="{5321D838-2C7E-4177-9DD3-DAC78324A2B2}"/>
          </ac:picMkLst>
        </pc:picChg>
        <pc:picChg chg="add">
          <ac:chgData name="Kristina Keil" userId="e9214bf778986fa5" providerId="LiveId" clId="{9A9CB7CC-F0E3-4394-8D7B-8DEFF744807C}" dt="2019-02-13T18:36:56.118" v="39" actId="26606"/>
          <ac:picMkLst>
            <pc:docMk/>
            <pc:sldMk cId="511094868" sldId="262"/>
            <ac:picMk id="13" creationId="{224C28B3-E902-49D1-98A0-582D277A0E00}"/>
          </ac:picMkLst>
        </pc:picChg>
        <pc:picChg chg="add">
          <ac:chgData name="Kristina Keil" userId="e9214bf778986fa5" providerId="LiveId" clId="{9A9CB7CC-F0E3-4394-8D7B-8DEFF744807C}" dt="2019-02-13T18:36:56.118" v="39" actId="26606"/>
          <ac:picMkLst>
            <pc:docMk/>
            <pc:sldMk cId="511094868" sldId="262"/>
            <ac:picMk id="15" creationId="{F3A6C14C-E755-4A02-821B-6EA2D4C9F20D}"/>
          </ac:picMkLst>
        </pc:picChg>
        <pc:picChg chg="add">
          <ac:chgData name="Kristina Keil" userId="e9214bf778986fa5" providerId="LiveId" clId="{9A9CB7CC-F0E3-4394-8D7B-8DEFF744807C}" dt="2019-02-13T18:36:56.118" v="39" actId="26606"/>
          <ac:picMkLst>
            <pc:docMk/>
            <pc:sldMk cId="511094868" sldId="262"/>
            <ac:picMk id="23" creationId="{57943801-CAEC-4F98-9332-2A4D9128463E}"/>
          </ac:picMkLst>
        </pc:picChg>
        <pc:picChg chg="add">
          <ac:chgData name="Kristina Keil" userId="e9214bf778986fa5" providerId="LiveId" clId="{9A9CB7CC-F0E3-4394-8D7B-8DEFF744807C}" dt="2019-02-13T18:36:56.118" v="39" actId="26606"/>
          <ac:picMkLst>
            <pc:docMk/>
            <pc:sldMk cId="511094868" sldId="262"/>
            <ac:picMk id="29" creationId="{9BC2FEA5-B399-458A-8393-E06CE40DB89C}"/>
          </ac:picMkLst>
        </pc:picChg>
      </pc:sldChg>
      <pc:sldChg chg="addSp delSp modSp">
        <pc:chgData name="Kristina Keil" userId="e9214bf778986fa5" providerId="LiveId" clId="{9A9CB7CC-F0E3-4394-8D7B-8DEFF744807C}" dt="2019-02-13T18:37:36.904" v="41" actId="255"/>
        <pc:sldMkLst>
          <pc:docMk/>
          <pc:sldMk cId="115226239" sldId="263"/>
        </pc:sldMkLst>
        <pc:spChg chg="mod">
          <ac:chgData name="Kristina Keil" userId="e9214bf778986fa5" providerId="LiveId" clId="{9A9CB7CC-F0E3-4394-8D7B-8DEFF744807C}" dt="2019-02-13T18:37:36.904" v="41" actId="255"/>
          <ac:spMkLst>
            <pc:docMk/>
            <pc:sldMk cId="115226239" sldId="263"/>
            <ac:spMk id="2" creationId="{FBA49775-C1B8-4F3E-A7AA-132FF543EF60}"/>
          </ac:spMkLst>
        </pc:spChg>
        <pc:spChg chg="mod">
          <ac:chgData name="Kristina Keil" userId="e9214bf778986fa5" providerId="LiveId" clId="{9A9CB7CC-F0E3-4394-8D7B-8DEFF744807C}" dt="2019-02-13T18:37:16.157" v="40" actId="26606"/>
          <ac:spMkLst>
            <pc:docMk/>
            <pc:sldMk cId="115226239" sldId="263"/>
            <ac:spMk id="4" creationId="{EAA078CE-2625-4891-9EB1-A86ADDA350E6}"/>
          </ac:spMkLst>
        </pc:spChg>
        <pc:spChg chg="del">
          <ac:chgData name="Kristina Keil" userId="e9214bf778986fa5" providerId="LiveId" clId="{9A9CB7CC-F0E3-4394-8D7B-8DEFF744807C}" dt="2019-02-13T18:37:16.157" v="40" actId="26606"/>
          <ac:spMkLst>
            <pc:docMk/>
            <pc:sldMk cId="115226239" sldId="263"/>
            <ac:spMk id="17" creationId="{C6DB8A24-0DF2-4AB3-9191-C02AB6937C1F}"/>
          </ac:spMkLst>
        </pc:spChg>
        <pc:spChg chg="del">
          <ac:chgData name="Kristina Keil" userId="e9214bf778986fa5" providerId="LiveId" clId="{9A9CB7CC-F0E3-4394-8D7B-8DEFF744807C}" dt="2019-02-13T18:37:16.157" v="40" actId="26606"/>
          <ac:spMkLst>
            <pc:docMk/>
            <pc:sldMk cId="115226239" sldId="263"/>
            <ac:spMk id="19" creationId="{6924F406-F250-4FCF-A28E-52F364A5AA1D}"/>
          </ac:spMkLst>
        </pc:spChg>
        <pc:spChg chg="del">
          <ac:chgData name="Kristina Keil" userId="e9214bf778986fa5" providerId="LiveId" clId="{9A9CB7CC-F0E3-4394-8D7B-8DEFF744807C}" dt="2019-02-13T18:37:16.157" v="40" actId="26606"/>
          <ac:spMkLst>
            <pc:docMk/>
            <pc:sldMk cId="115226239" sldId="263"/>
            <ac:spMk id="25" creationId="{13BC1C09-8FD1-4619-B317-E9EED5E55DD8}"/>
          </ac:spMkLst>
        </pc:spChg>
        <pc:spChg chg="add">
          <ac:chgData name="Kristina Keil" userId="e9214bf778986fa5" providerId="LiveId" clId="{9A9CB7CC-F0E3-4394-8D7B-8DEFF744807C}" dt="2019-02-13T18:37:16.157" v="40" actId="26606"/>
          <ac:spMkLst>
            <pc:docMk/>
            <pc:sldMk cId="115226239" sldId="263"/>
            <ac:spMk id="38" creationId="{C6DB8A24-0DF2-4AB3-9191-C02AB6937C1F}"/>
          </ac:spMkLst>
        </pc:spChg>
        <pc:spChg chg="add">
          <ac:chgData name="Kristina Keil" userId="e9214bf778986fa5" providerId="LiveId" clId="{9A9CB7CC-F0E3-4394-8D7B-8DEFF744807C}" dt="2019-02-13T18:37:16.157" v="40" actId="26606"/>
          <ac:spMkLst>
            <pc:docMk/>
            <pc:sldMk cId="115226239" sldId="263"/>
            <ac:spMk id="40" creationId="{6924F406-F250-4FCF-A28E-52F364A5AA1D}"/>
          </ac:spMkLst>
        </pc:spChg>
        <pc:grpChg chg="del">
          <ac:chgData name="Kristina Keil" userId="e9214bf778986fa5" providerId="LiveId" clId="{9A9CB7CC-F0E3-4394-8D7B-8DEFF744807C}" dt="2019-02-13T18:37:16.157" v="40" actId="26606"/>
          <ac:grpSpMkLst>
            <pc:docMk/>
            <pc:sldMk cId="115226239" sldId="263"/>
            <ac:grpSpMk id="21" creationId="{7A865E47-4365-4F21-B8EA-13B2C12BCB98}"/>
          </ac:grpSpMkLst>
        </pc:grpChg>
        <pc:picChg chg="mod ord">
          <ac:chgData name="Kristina Keil" userId="e9214bf778986fa5" providerId="LiveId" clId="{9A9CB7CC-F0E3-4394-8D7B-8DEFF744807C}" dt="2019-02-13T18:37:16.157" v="40" actId="26606"/>
          <ac:picMkLst>
            <pc:docMk/>
            <pc:sldMk cId="115226239" sldId="263"/>
            <ac:picMk id="6" creationId="{25B04591-0653-49F1-BD55-A53C2E586FF3}"/>
          </ac:picMkLst>
        </pc:picChg>
        <pc:picChg chg="del">
          <ac:chgData name="Kristina Keil" userId="e9214bf778986fa5" providerId="LiveId" clId="{9A9CB7CC-F0E3-4394-8D7B-8DEFF744807C}" dt="2019-02-13T18:37:16.157" v="40" actId="26606"/>
          <ac:picMkLst>
            <pc:docMk/>
            <pc:sldMk cId="115226239" sldId="263"/>
            <ac:picMk id="11" creationId="{01CFC1BB-C5B3-4479-9752-C53221627F91}"/>
          </ac:picMkLst>
        </pc:picChg>
        <pc:picChg chg="del">
          <ac:chgData name="Kristina Keil" userId="e9214bf778986fa5" providerId="LiveId" clId="{9A9CB7CC-F0E3-4394-8D7B-8DEFF744807C}" dt="2019-02-13T18:37:16.157" v="40" actId="26606"/>
          <ac:picMkLst>
            <pc:docMk/>
            <pc:sldMk cId="115226239" sldId="263"/>
            <ac:picMk id="13" creationId="{C56FCE19-3103-4473-A92E-E38D00FCD006}"/>
          </ac:picMkLst>
        </pc:picChg>
        <pc:picChg chg="del">
          <ac:chgData name="Kristina Keil" userId="e9214bf778986fa5" providerId="LiveId" clId="{9A9CB7CC-F0E3-4394-8D7B-8DEFF744807C}" dt="2019-02-13T18:37:16.157" v="40" actId="26606"/>
          <ac:picMkLst>
            <pc:docMk/>
            <pc:sldMk cId="115226239" sldId="263"/>
            <ac:picMk id="15" creationId="{E909C556-FC01-4870-ABC0-8D5C17BD0F3D}"/>
          </ac:picMkLst>
        </pc:picChg>
        <pc:picChg chg="del">
          <ac:chgData name="Kristina Keil" userId="e9214bf778986fa5" providerId="LiveId" clId="{9A9CB7CC-F0E3-4394-8D7B-8DEFF744807C}" dt="2019-02-13T18:37:16.157" v="40" actId="26606"/>
          <ac:picMkLst>
            <pc:docMk/>
            <pc:sldMk cId="115226239" sldId="263"/>
            <ac:picMk id="27" creationId="{D3143E80-C928-46DB-9299-0BD06348A928}"/>
          </ac:picMkLst>
        </pc:picChg>
        <pc:picChg chg="add">
          <ac:chgData name="Kristina Keil" userId="e9214bf778986fa5" providerId="LiveId" clId="{9A9CB7CC-F0E3-4394-8D7B-8DEFF744807C}" dt="2019-02-13T18:37:16.157" v="40" actId="26606"/>
          <ac:picMkLst>
            <pc:docMk/>
            <pc:sldMk cId="115226239" sldId="263"/>
            <ac:picMk id="32" creationId="{01CFC1BB-C5B3-4479-9752-C53221627F91}"/>
          </ac:picMkLst>
        </pc:picChg>
        <pc:picChg chg="add">
          <ac:chgData name="Kristina Keil" userId="e9214bf778986fa5" providerId="LiveId" clId="{9A9CB7CC-F0E3-4394-8D7B-8DEFF744807C}" dt="2019-02-13T18:37:16.157" v="40" actId="26606"/>
          <ac:picMkLst>
            <pc:docMk/>
            <pc:sldMk cId="115226239" sldId="263"/>
            <ac:picMk id="34" creationId="{C56FCE19-3103-4473-A92E-E38D00FCD006}"/>
          </ac:picMkLst>
        </pc:picChg>
        <pc:picChg chg="add">
          <ac:chgData name="Kristina Keil" userId="e9214bf778986fa5" providerId="LiveId" clId="{9A9CB7CC-F0E3-4394-8D7B-8DEFF744807C}" dt="2019-02-13T18:37:16.157" v="40" actId="26606"/>
          <ac:picMkLst>
            <pc:docMk/>
            <pc:sldMk cId="115226239" sldId="263"/>
            <ac:picMk id="36" creationId="{E909C556-FC01-4870-ABC0-8D5C17BD0F3D}"/>
          </ac:picMkLst>
        </pc:picChg>
      </pc:sldChg>
      <pc:sldChg chg="addSp delSp modSp add mod setBg">
        <pc:chgData name="Kristina Keil" userId="e9214bf778986fa5" providerId="LiveId" clId="{9A9CB7CC-F0E3-4394-8D7B-8DEFF744807C}" dt="2019-02-13T18:34:21.062" v="37" actId="255"/>
        <pc:sldMkLst>
          <pc:docMk/>
          <pc:sldMk cId="274752324" sldId="271"/>
        </pc:sldMkLst>
        <pc:spChg chg="mod">
          <ac:chgData name="Kristina Keil" userId="e9214bf778986fa5" providerId="LiveId" clId="{9A9CB7CC-F0E3-4394-8D7B-8DEFF744807C}" dt="2019-02-13T18:34:21.062" v="37" actId="255"/>
          <ac:spMkLst>
            <pc:docMk/>
            <pc:sldMk cId="274752324" sldId="271"/>
            <ac:spMk id="2" creationId="{FD5B0EC4-B6A4-4DE8-B0BB-A6F2BA79F973}"/>
          </ac:spMkLst>
        </pc:spChg>
        <pc:spChg chg="del">
          <ac:chgData name="Kristina Keil" userId="e9214bf778986fa5" providerId="LiveId" clId="{9A9CB7CC-F0E3-4394-8D7B-8DEFF744807C}" dt="2019-02-13T18:33:18.147" v="22" actId="931"/>
          <ac:spMkLst>
            <pc:docMk/>
            <pc:sldMk cId="274752324" sldId="271"/>
            <ac:spMk id="3" creationId="{E1040522-609B-4039-95A1-A426FA063811}"/>
          </ac:spMkLst>
        </pc:spChg>
        <pc:spChg chg="add">
          <ac:chgData name="Kristina Keil" userId="e9214bf778986fa5" providerId="LiveId" clId="{9A9CB7CC-F0E3-4394-8D7B-8DEFF744807C}" dt="2019-02-13T18:33:27.261" v="23" actId="26606"/>
          <ac:spMkLst>
            <pc:docMk/>
            <pc:sldMk cId="274752324" sldId="271"/>
            <ac:spMk id="10" creationId="{A4B285E2-54F5-4E12-845B-F76DC20B5120}"/>
          </ac:spMkLst>
        </pc:spChg>
        <pc:spChg chg="add">
          <ac:chgData name="Kristina Keil" userId="e9214bf778986fa5" providerId="LiveId" clId="{9A9CB7CC-F0E3-4394-8D7B-8DEFF744807C}" dt="2019-02-13T18:33:27.261" v="23" actId="26606"/>
          <ac:spMkLst>
            <pc:docMk/>
            <pc:sldMk cId="274752324" sldId="271"/>
            <ac:spMk id="17" creationId="{C493E730-2044-49B5-A022-B8D6F359343E}"/>
          </ac:spMkLst>
        </pc:spChg>
        <pc:grpChg chg="add">
          <ac:chgData name="Kristina Keil" userId="e9214bf778986fa5" providerId="LiveId" clId="{9A9CB7CC-F0E3-4394-8D7B-8DEFF744807C}" dt="2019-02-13T18:33:27.261" v="23" actId="26606"/>
          <ac:grpSpMkLst>
            <pc:docMk/>
            <pc:sldMk cId="274752324" sldId="271"/>
            <ac:grpSpMk id="13" creationId="{5B988D63-FA8B-436C-902E-E5005BC0492F}"/>
          </ac:grpSpMkLst>
        </pc:grpChg>
        <pc:picChg chg="add del mod">
          <ac:chgData name="Kristina Keil" userId="e9214bf778986fa5" providerId="LiveId" clId="{9A9CB7CC-F0E3-4394-8D7B-8DEFF744807C}" dt="2019-02-13T18:33:27.261" v="23" actId="26606"/>
          <ac:picMkLst>
            <pc:docMk/>
            <pc:sldMk cId="274752324" sldId="271"/>
            <ac:picMk id="5" creationId="{96376F0C-9A91-429E-996F-C88CF3BE4EC2}"/>
          </ac:picMkLst>
        </pc:picChg>
        <pc:picChg chg="add mod">
          <ac:chgData name="Kristina Keil" userId="e9214bf778986fa5" providerId="LiveId" clId="{9A9CB7CC-F0E3-4394-8D7B-8DEFF744807C}" dt="2019-02-13T18:33:45.416" v="24" actId="14100"/>
          <ac:picMkLst>
            <pc:docMk/>
            <pc:sldMk cId="274752324" sldId="271"/>
            <ac:picMk id="8" creationId="{96376F0C-9A91-429E-996F-C88CF3BE4EC2}"/>
          </ac:picMkLst>
        </pc:picChg>
        <pc:picChg chg="add">
          <ac:chgData name="Kristina Keil" userId="e9214bf778986fa5" providerId="LiveId" clId="{9A9CB7CC-F0E3-4394-8D7B-8DEFF744807C}" dt="2019-02-13T18:33:27.261" v="23" actId="26606"/>
          <ac:picMkLst>
            <pc:docMk/>
            <pc:sldMk cId="274752324" sldId="271"/>
            <ac:picMk id="19" creationId="{78976801-4346-4636-BA62-265C81DFE7C4}"/>
          </ac:picMkLst>
        </pc:picChg>
      </pc:sldChg>
      <pc:sldChg chg="addSp delSp modSp add mod setBg">
        <pc:chgData name="Kristina Keil" userId="e9214bf778986fa5" providerId="LiveId" clId="{9A9CB7CC-F0E3-4394-8D7B-8DEFF744807C}" dt="2019-02-13T18:49:12.862" v="77" actId="931"/>
        <pc:sldMkLst>
          <pc:docMk/>
          <pc:sldMk cId="749490377" sldId="316"/>
        </pc:sldMkLst>
        <pc:spChg chg="mod">
          <ac:chgData name="Kristina Keil" userId="e9214bf778986fa5" providerId="LiveId" clId="{9A9CB7CC-F0E3-4394-8D7B-8DEFF744807C}" dt="2019-02-13T18:46:22.458" v="76" actId="14100"/>
          <ac:spMkLst>
            <pc:docMk/>
            <pc:sldMk cId="749490377" sldId="316"/>
            <ac:spMk id="2" creationId="{8BCBE967-75B0-4ECE-AA99-DA14CF65A06C}"/>
          </ac:spMkLst>
        </pc:spChg>
        <pc:spChg chg="add del">
          <ac:chgData name="Kristina Keil" userId="e9214bf778986fa5" providerId="LiveId" clId="{9A9CB7CC-F0E3-4394-8D7B-8DEFF744807C}" dt="2019-02-13T18:49:12.862" v="77" actId="931"/>
          <ac:spMkLst>
            <pc:docMk/>
            <pc:sldMk cId="749490377" sldId="316"/>
            <ac:spMk id="10" creationId="{73B0FF70-7FCE-4E8A-BCE9-3220C469A810}"/>
          </ac:spMkLst>
        </pc:spChg>
        <pc:spChg chg="add">
          <ac:chgData name="Kristina Keil" userId="e9214bf778986fa5" providerId="LiveId" clId="{9A9CB7CC-F0E3-4394-8D7B-8DEFF744807C}" dt="2019-02-13T18:45:49.445" v="47" actId="26606"/>
          <ac:spMkLst>
            <pc:docMk/>
            <pc:sldMk cId="749490377" sldId="316"/>
            <ac:spMk id="17" creationId="{78A4CDE5-C7BC-41E1-8A4A-79E024CC09F3}"/>
          </ac:spMkLst>
        </pc:spChg>
        <pc:grpChg chg="add">
          <ac:chgData name="Kristina Keil" userId="e9214bf778986fa5" providerId="LiveId" clId="{9A9CB7CC-F0E3-4394-8D7B-8DEFF744807C}" dt="2019-02-13T18:45:49.445" v="47" actId="26606"/>
          <ac:grpSpMkLst>
            <pc:docMk/>
            <pc:sldMk cId="749490377" sldId="316"/>
            <ac:grpSpMk id="13" creationId="{905A9BAA-B344-45D2-838C-73856C4B15D4}"/>
          </ac:grpSpMkLst>
        </pc:grpChg>
        <pc:picChg chg="add mod">
          <ac:chgData name="Kristina Keil" userId="e9214bf778986fa5" providerId="LiveId" clId="{9A9CB7CC-F0E3-4394-8D7B-8DEFF744807C}" dt="2019-02-13T18:49:12.862" v="77" actId="931"/>
          <ac:picMkLst>
            <pc:docMk/>
            <pc:sldMk cId="749490377" sldId="316"/>
            <ac:picMk id="4" creationId="{9D25249D-F25A-4BA1-84B6-3796EACBC851}"/>
          </ac:picMkLst>
        </pc:picChg>
        <pc:picChg chg="del">
          <ac:chgData name="Kristina Keil" userId="e9214bf778986fa5" providerId="LiveId" clId="{9A9CB7CC-F0E3-4394-8D7B-8DEFF744807C}" dt="2019-02-13T18:45:49.445" v="47" actId="26606"/>
          <ac:picMkLst>
            <pc:docMk/>
            <pc:sldMk cId="749490377" sldId="316"/>
            <ac:picMk id="5" creationId="{DF5AF8DA-35E0-42B8-9F6E-84DCC50A33D8}"/>
          </ac:picMkLst>
        </pc:picChg>
        <pc:picChg chg="add">
          <ac:chgData name="Kristina Keil" userId="e9214bf778986fa5" providerId="LiveId" clId="{9A9CB7CC-F0E3-4394-8D7B-8DEFF744807C}" dt="2019-02-13T18:45:49.445" v="47" actId="26606"/>
          <ac:picMkLst>
            <pc:docMk/>
            <pc:sldMk cId="749490377" sldId="316"/>
            <ac:picMk id="8" creationId="{DF5AF8DA-35E0-42B8-9F6E-84DCC50A33D8}"/>
          </ac:picMkLst>
        </pc:picChg>
        <pc:picChg chg="add">
          <ac:chgData name="Kristina Keil" userId="e9214bf778986fa5" providerId="LiveId" clId="{9A9CB7CC-F0E3-4394-8D7B-8DEFF744807C}" dt="2019-02-13T18:45:49.445" v="47" actId="26606"/>
          <ac:picMkLst>
            <pc:docMk/>
            <pc:sldMk cId="749490377" sldId="316"/>
            <ac:picMk id="19" creationId="{025C7952-5703-489E-8DBD-F2EFAC8EEB05}"/>
          </ac:picMkLst>
        </pc:picChg>
      </pc:sldChg>
    </pc:docChg>
  </pc:docChgLst>
  <pc:docChgLst>
    <pc:chgData name="Kristina Keil" userId="e9214bf778986fa5" providerId="LiveId" clId="{356FE016-B9B8-4FDD-8133-557585045C4F}"/>
  </pc:docChgLst>
  <pc:docChgLst>
    <pc:chgData name="Kristina Keil" userId="e9214bf778986fa5" providerId="LiveId" clId="{94AE6733-363E-473A-88AA-9593BE942A33}"/>
    <pc:docChg chg="undo custSel mod addSld modSld sldOrd">
      <pc:chgData name="Kristina Keil" userId="e9214bf778986fa5" providerId="LiveId" clId="{94AE6733-363E-473A-88AA-9593BE942A33}" dt="2019-03-05T02:34:41.947" v="3026" actId="20577"/>
      <pc:docMkLst>
        <pc:docMk/>
      </pc:docMkLst>
      <pc:sldChg chg="ord">
        <pc:chgData name="Kristina Keil" userId="e9214bf778986fa5" providerId="LiveId" clId="{94AE6733-363E-473A-88AA-9593BE942A33}" dt="2019-03-05T02:15:11.536" v="1859"/>
        <pc:sldMkLst>
          <pc:docMk/>
          <pc:sldMk cId="3401393717" sldId="266"/>
        </pc:sldMkLst>
      </pc:sldChg>
      <pc:sldChg chg="ord">
        <pc:chgData name="Kristina Keil" userId="e9214bf778986fa5" providerId="LiveId" clId="{94AE6733-363E-473A-88AA-9593BE942A33}" dt="2019-03-05T02:26:37.124" v="2398"/>
        <pc:sldMkLst>
          <pc:docMk/>
          <pc:sldMk cId="2921990781" sldId="267"/>
        </pc:sldMkLst>
      </pc:sldChg>
      <pc:sldChg chg="delSp modSp add setBg delDesignElem">
        <pc:chgData name="Kristina Keil" userId="e9214bf778986fa5" providerId="LiveId" clId="{94AE6733-363E-473A-88AA-9593BE942A33}" dt="2019-03-05T02:18:01.439" v="1917" actId="20577"/>
        <pc:sldMkLst>
          <pc:docMk/>
          <pc:sldMk cId="14466565" sldId="294"/>
        </pc:sldMkLst>
        <pc:spChg chg="mod">
          <ac:chgData name="Kristina Keil" userId="e9214bf778986fa5" providerId="LiveId" clId="{94AE6733-363E-473A-88AA-9593BE942A33}" dt="2019-03-05T02:18:01.439" v="1917" actId="20577"/>
          <ac:spMkLst>
            <pc:docMk/>
            <pc:sldMk cId="14466565" sldId="294"/>
            <ac:spMk id="2" creationId="{7FA3048E-BF42-4F56-A422-4666689A55EA}"/>
          </ac:spMkLst>
        </pc:spChg>
        <pc:spChg chg="mod">
          <ac:chgData name="Kristina Keil" userId="e9214bf778986fa5" providerId="LiveId" clId="{94AE6733-363E-473A-88AA-9593BE942A33}" dt="2019-03-05T02:17:43.646" v="1915" actId="27636"/>
          <ac:spMkLst>
            <pc:docMk/>
            <pc:sldMk cId="14466565" sldId="294"/>
            <ac:spMk id="10" creationId="{00000000-0000-0000-0000-000000000000}"/>
          </ac:spMkLst>
        </pc:spChg>
        <pc:spChg chg="del">
          <ac:chgData name="Kristina Keil" userId="e9214bf778986fa5" providerId="LiveId" clId="{94AE6733-363E-473A-88AA-9593BE942A33}" dt="2019-03-05T02:17:00.237" v="1861"/>
          <ac:spMkLst>
            <pc:docMk/>
            <pc:sldMk cId="14466565" sldId="294"/>
            <ac:spMk id="20" creationId="{CBD94887-6A10-4F62-8EE1-B2BCFA1F380F}"/>
          </ac:spMkLst>
        </pc:spChg>
        <pc:picChg chg="del">
          <ac:chgData name="Kristina Keil" userId="e9214bf778986fa5" providerId="LiveId" clId="{94AE6733-363E-473A-88AA-9593BE942A33}" dt="2019-03-05T02:17:00.237" v="1861"/>
          <ac:picMkLst>
            <pc:docMk/>
            <pc:sldMk cId="14466565" sldId="294"/>
            <ac:picMk id="22" creationId="{A3D512BA-228A-4979-9312-ACD246E1099D}"/>
          </ac:picMkLst>
        </pc:picChg>
      </pc:sldChg>
      <pc:sldChg chg="delSp modSp add setBg delDesignElem">
        <pc:chgData name="Kristina Keil" userId="e9214bf778986fa5" providerId="LiveId" clId="{94AE6733-363E-473A-88AA-9593BE942A33}" dt="2019-03-05T01:51:41.006" v="113" actId="20577"/>
        <pc:sldMkLst>
          <pc:docMk/>
          <pc:sldMk cId="3447528740" sldId="352"/>
        </pc:sldMkLst>
        <pc:spChg chg="mod">
          <ac:chgData name="Kristina Keil" userId="e9214bf778986fa5" providerId="LiveId" clId="{94AE6733-363E-473A-88AA-9593BE942A33}" dt="2019-03-05T01:51:41.006" v="113" actId="20577"/>
          <ac:spMkLst>
            <pc:docMk/>
            <pc:sldMk cId="3447528740" sldId="352"/>
            <ac:spMk id="2" creationId="{BEE6D715-BE2A-45EC-8F19-1023037EACA2}"/>
          </ac:spMkLst>
        </pc:spChg>
        <pc:spChg chg="del">
          <ac:chgData name="Kristina Keil" userId="e9214bf778986fa5" providerId="LiveId" clId="{94AE6733-363E-473A-88AA-9593BE942A33}" dt="2019-03-05T01:46:21.009" v="1"/>
          <ac:spMkLst>
            <pc:docMk/>
            <pc:sldMk cId="3447528740" sldId="352"/>
            <ac:spMk id="14" creationId="{845D3C1D-A85C-44EE-A21E-2DAAEC79F14E}"/>
          </ac:spMkLst>
        </pc:spChg>
        <pc:spChg chg="del">
          <ac:chgData name="Kristina Keil" userId="e9214bf778986fa5" providerId="LiveId" clId="{94AE6733-363E-473A-88AA-9593BE942A33}" dt="2019-03-05T01:46:21.009" v="1"/>
          <ac:spMkLst>
            <pc:docMk/>
            <pc:sldMk cId="3447528740" sldId="352"/>
            <ac:spMk id="20" creationId="{D987E165-75F1-443C-9A05-ADC511C3375C}"/>
          </ac:spMkLst>
        </pc:spChg>
        <pc:picChg chg="del">
          <ac:chgData name="Kristina Keil" userId="e9214bf778986fa5" providerId="LiveId" clId="{94AE6733-363E-473A-88AA-9593BE942A33}" dt="2019-03-05T01:46:21.009" v="1"/>
          <ac:picMkLst>
            <pc:docMk/>
            <pc:sldMk cId="3447528740" sldId="352"/>
            <ac:picMk id="10" creationId="{C0F4014E-6BAF-4F6C-B8CE-81A4D8F8801E}"/>
          </ac:picMkLst>
        </pc:picChg>
        <pc:picChg chg="del">
          <ac:chgData name="Kristina Keil" userId="e9214bf778986fa5" providerId="LiveId" clId="{94AE6733-363E-473A-88AA-9593BE942A33}" dt="2019-03-05T01:46:21.009" v="1"/>
          <ac:picMkLst>
            <pc:docMk/>
            <pc:sldMk cId="3447528740" sldId="352"/>
            <ac:picMk id="12" creationId="{B891C919-1CCE-4DE8-BCB6-6D4A823ABA63}"/>
          </ac:picMkLst>
        </pc:picChg>
        <pc:picChg chg="del">
          <ac:chgData name="Kristina Keil" userId="e9214bf778986fa5" providerId="LiveId" clId="{94AE6733-363E-473A-88AA-9593BE942A33}" dt="2019-03-05T01:46:21.009" v="1"/>
          <ac:picMkLst>
            <pc:docMk/>
            <pc:sldMk cId="3447528740" sldId="352"/>
            <ac:picMk id="16" creationId="{1272C03D-FF5F-4787-9923-252D8F950C24}"/>
          </ac:picMkLst>
        </pc:picChg>
        <pc:picChg chg="del">
          <ac:chgData name="Kristina Keil" userId="e9214bf778986fa5" providerId="LiveId" clId="{94AE6733-363E-473A-88AA-9593BE942A33}" dt="2019-03-05T01:46:21.009" v="1"/>
          <ac:picMkLst>
            <pc:docMk/>
            <pc:sldMk cId="3447528740" sldId="352"/>
            <ac:picMk id="18" creationId="{809E94B5-14C4-4FFC-A641-4DD9C0733BEC}"/>
          </ac:picMkLst>
        </pc:picChg>
      </pc:sldChg>
      <pc:sldChg chg="modSp add ord">
        <pc:chgData name="Kristina Keil" userId="e9214bf778986fa5" providerId="LiveId" clId="{94AE6733-363E-473A-88AA-9593BE942A33}" dt="2019-03-05T01:55:45.643" v="660" actId="27636"/>
        <pc:sldMkLst>
          <pc:docMk/>
          <pc:sldMk cId="2497464141" sldId="353"/>
        </pc:sldMkLst>
        <pc:spChg chg="mod">
          <ac:chgData name="Kristina Keil" userId="e9214bf778986fa5" providerId="LiveId" clId="{94AE6733-363E-473A-88AA-9593BE942A33}" dt="2019-03-05T01:52:09.010" v="120" actId="20577"/>
          <ac:spMkLst>
            <pc:docMk/>
            <pc:sldMk cId="2497464141" sldId="353"/>
            <ac:spMk id="2" creationId="{00000000-0000-0000-0000-000000000000}"/>
          </ac:spMkLst>
        </pc:spChg>
        <pc:spChg chg="mod">
          <ac:chgData name="Kristina Keil" userId="e9214bf778986fa5" providerId="LiveId" clId="{94AE6733-363E-473A-88AA-9593BE942A33}" dt="2019-03-05T01:55:45.643" v="660" actId="27636"/>
          <ac:spMkLst>
            <pc:docMk/>
            <pc:sldMk cId="2497464141" sldId="353"/>
            <ac:spMk id="4" creationId="{00000000-0000-0000-0000-000000000000}"/>
          </ac:spMkLst>
        </pc:spChg>
      </pc:sldChg>
      <pc:sldChg chg="modSp add ord">
        <pc:chgData name="Kristina Keil" userId="e9214bf778986fa5" providerId="LiveId" clId="{94AE6733-363E-473A-88AA-9593BE942A33}" dt="2019-03-05T01:58:14.563" v="817" actId="5793"/>
        <pc:sldMkLst>
          <pc:docMk/>
          <pc:sldMk cId="296840890" sldId="354"/>
        </pc:sldMkLst>
        <pc:spChg chg="mod">
          <ac:chgData name="Kristina Keil" userId="e9214bf778986fa5" providerId="LiveId" clId="{94AE6733-363E-473A-88AA-9593BE942A33}" dt="2019-03-05T01:57:21.618" v="670" actId="20577"/>
          <ac:spMkLst>
            <pc:docMk/>
            <pc:sldMk cId="296840890" sldId="354"/>
            <ac:spMk id="2" creationId="{00000000-0000-0000-0000-000000000000}"/>
          </ac:spMkLst>
        </pc:spChg>
        <pc:spChg chg="mod">
          <ac:chgData name="Kristina Keil" userId="e9214bf778986fa5" providerId="LiveId" clId="{94AE6733-363E-473A-88AA-9593BE942A33}" dt="2019-03-05T01:58:14.563" v="817" actId="5793"/>
          <ac:spMkLst>
            <pc:docMk/>
            <pc:sldMk cId="296840890" sldId="354"/>
            <ac:spMk id="4" creationId="{00000000-0000-0000-0000-000000000000}"/>
          </ac:spMkLst>
        </pc:spChg>
      </pc:sldChg>
      <pc:sldChg chg="modSp add ord">
        <pc:chgData name="Kristina Keil" userId="e9214bf778986fa5" providerId="LiveId" clId="{94AE6733-363E-473A-88AA-9593BE942A33}" dt="2019-03-05T02:01:31.482" v="1161" actId="20577"/>
        <pc:sldMkLst>
          <pc:docMk/>
          <pc:sldMk cId="2834353789" sldId="355"/>
        </pc:sldMkLst>
        <pc:spChg chg="mod">
          <ac:chgData name="Kristina Keil" userId="e9214bf778986fa5" providerId="LiveId" clId="{94AE6733-363E-473A-88AA-9593BE942A33}" dt="2019-03-05T01:58:44.582" v="825" actId="20577"/>
          <ac:spMkLst>
            <pc:docMk/>
            <pc:sldMk cId="2834353789" sldId="355"/>
            <ac:spMk id="2" creationId="{00000000-0000-0000-0000-000000000000}"/>
          </ac:spMkLst>
        </pc:spChg>
        <pc:spChg chg="mod">
          <ac:chgData name="Kristina Keil" userId="e9214bf778986fa5" providerId="LiveId" clId="{94AE6733-363E-473A-88AA-9593BE942A33}" dt="2019-03-05T02:01:31.482" v="1161" actId="20577"/>
          <ac:spMkLst>
            <pc:docMk/>
            <pc:sldMk cId="2834353789" sldId="355"/>
            <ac:spMk id="4" creationId="{00000000-0000-0000-0000-000000000000}"/>
          </ac:spMkLst>
        </pc:spChg>
      </pc:sldChg>
      <pc:sldChg chg="modSp add ord">
        <pc:chgData name="Kristina Keil" userId="e9214bf778986fa5" providerId="LiveId" clId="{94AE6733-363E-473A-88AA-9593BE942A33}" dt="2019-03-05T02:08:56.667" v="1592" actId="20577"/>
        <pc:sldMkLst>
          <pc:docMk/>
          <pc:sldMk cId="2904296107" sldId="356"/>
        </pc:sldMkLst>
        <pc:spChg chg="mod">
          <ac:chgData name="Kristina Keil" userId="e9214bf778986fa5" providerId="LiveId" clId="{94AE6733-363E-473A-88AA-9593BE942A33}" dt="2019-03-05T02:06:39.147" v="1186" actId="6549"/>
          <ac:spMkLst>
            <pc:docMk/>
            <pc:sldMk cId="2904296107" sldId="356"/>
            <ac:spMk id="2" creationId="{00000000-0000-0000-0000-000000000000}"/>
          </ac:spMkLst>
        </pc:spChg>
        <pc:spChg chg="mod">
          <ac:chgData name="Kristina Keil" userId="e9214bf778986fa5" providerId="LiveId" clId="{94AE6733-363E-473A-88AA-9593BE942A33}" dt="2019-03-05T02:08:56.667" v="1592" actId="20577"/>
          <ac:spMkLst>
            <pc:docMk/>
            <pc:sldMk cId="2904296107" sldId="356"/>
            <ac:spMk id="4" creationId="{00000000-0000-0000-0000-000000000000}"/>
          </ac:spMkLst>
        </pc:spChg>
      </pc:sldChg>
      <pc:sldChg chg="addSp delSp modSp add mod setBg">
        <pc:chgData name="Kristina Keil" userId="e9214bf778986fa5" providerId="LiveId" clId="{94AE6733-363E-473A-88AA-9593BE942A33}" dt="2019-03-05T02:12:23.999" v="1857" actId="255"/>
        <pc:sldMkLst>
          <pc:docMk/>
          <pc:sldMk cId="1581249040" sldId="357"/>
        </pc:sldMkLst>
        <pc:spChg chg="mod ord">
          <ac:chgData name="Kristina Keil" userId="e9214bf778986fa5" providerId="LiveId" clId="{94AE6733-363E-473A-88AA-9593BE942A33}" dt="2019-03-05T02:11:02.522" v="1642" actId="26606"/>
          <ac:spMkLst>
            <pc:docMk/>
            <pc:sldMk cId="1581249040" sldId="357"/>
            <ac:spMk id="2" creationId="{2EA1817B-8664-422E-8FD2-56F3EFDA3503}"/>
          </ac:spMkLst>
        </pc:spChg>
        <pc:spChg chg="del">
          <ac:chgData name="Kristina Keil" userId="e9214bf778986fa5" providerId="LiveId" clId="{94AE6733-363E-473A-88AA-9593BE942A33}" dt="2019-03-05T02:10:53.918" v="1639" actId="931"/>
          <ac:spMkLst>
            <pc:docMk/>
            <pc:sldMk cId="1581249040" sldId="357"/>
            <ac:spMk id="3" creationId="{594171D4-0C46-4F60-8EA0-3CD1F075AE01}"/>
          </ac:spMkLst>
        </pc:spChg>
        <pc:spChg chg="mod">
          <ac:chgData name="Kristina Keil" userId="e9214bf778986fa5" providerId="LiveId" clId="{94AE6733-363E-473A-88AA-9593BE942A33}" dt="2019-03-05T02:12:23.999" v="1857" actId="255"/>
          <ac:spMkLst>
            <pc:docMk/>
            <pc:sldMk cId="1581249040" sldId="357"/>
            <ac:spMk id="4" creationId="{09F8E175-D7C8-4A74-A3A1-AFA7E1CFAA94}"/>
          </ac:spMkLst>
        </pc:spChg>
        <pc:spChg chg="add del">
          <ac:chgData name="Kristina Keil" userId="e9214bf778986fa5" providerId="LiveId" clId="{94AE6733-363E-473A-88AA-9593BE942A33}" dt="2019-03-05T02:11:02.492" v="1641" actId="26606"/>
          <ac:spMkLst>
            <pc:docMk/>
            <pc:sldMk cId="1581249040" sldId="357"/>
            <ac:spMk id="17" creationId="{C6DB8A24-0DF2-4AB3-9191-C02AB6937C1F}"/>
          </ac:spMkLst>
        </pc:spChg>
        <pc:spChg chg="add del">
          <ac:chgData name="Kristina Keil" userId="e9214bf778986fa5" providerId="LiveId" clId="{94AE6733-363E-473A-88AA-9593BE942A33}" dt="2019-03-05T02:11:02.492" v="1641" actId="26606"/>
          <ac:spMkLst>
            <pc:docMk/>
            <pc:sldMk cId="1581249040" sldId="357"/>
            <ac:spMk id="19" creationId="{6924F406-F250-4FCF-A28E-52F364A5AA1D}"/>
          </ac:spMkLst>
        </pc:spChg>
        <pc:spChg chg="add del">
          <ac:chgData name="Kristina Keil" userId="e9214bf778986fa5" providerId="LiveId" clId="{94AE6733-363E-473A-88AA-9593BE942A33}" dt="2019-03-05T02:11:02.492" v="1641" actId="26606"/>
          <ac:spMkLst>
            <pc:docMk/>
            <pc:sldMk cId="1581249040" sldId="357"/>
            <ac:spMk id="25" creationId="{78A4CDE5-C7BC-41E1-8A4A-79E024CC09F3}"/>
          </ac:spMkLst>
        </pc:spChg>
        <pc:spChg chg="add">
          <ac:chgData name="Kristina Keil" userId="e9214bf778986fa5" providerId="LiveId" clId="{94AE6733-363E-473A-88AA-9593BE942A33}" dt="2019-03-05T02:11:02.522" v="1642" actId="26606"/>
          <ac:spMkLst>
            <pc:docMk/>
            <pc:sldMk cId="1581249040" sldId="357"/>
            <ac:spMk id="32" creationId="{C6DB8A24-0DF2-4AB3-9191-C02AB6937C1F}"/>
          </ac:spMkLst>
        </pc:spChg>
        <pc:spChg chg="add">
          <ac:chgData name="Kristina Keil" userId="e9214bf778986fa5" providerId="LiveId" clId="{94AE6733-363E-473A-88AA-9593BE942A33}" dt="2019-03-05T02:11:02.522" v="1642" actId="26606"/>
          <ac:spMkLst>
            <pc:docMk/>
            <pc:sldMk cId="1581249040" sldId="357"/>
            <ac:spMk id="33" creationId="{6924F406-F250-4FCF-A28E-52F364A5AA1D}"/>
          </ac:spMkLst>
        </pc:spChg>
        <pc:grpChg chg="add del">
          <ac:chgData name="Kristina Keil" userId="e9214bf778986fa5" providerId="LiveId" clId="{94AE6733-363E-473A-88AA-9593BE942A33}" dt="2019-03-05T02:11:02.492" v="1641" actId="26606"/>
          <ac:grpSpMkLst>
            <pc:docMk/>
            <pc:sldMk cId="1581249040" sldId="357"/>
            <ac:grpSpMk id="21" creationId="{905A9BAA-B344-45D2-838C-73856C4B15D4}"/>
          </ac:grpSpMkLst>
        </pc:grpChg>
        <pc:picChg chg="add mod ord">
          <ac:chgData name="Kristina Keil" userId="e9214bf778986fa5" providerId="LiveId" clId="{94AE6733-363E-473A-88AA-9593BE942A33}" dt="2019-03-05T02:11:02.522" v="1642" actId="26606"/>
          <ac:picMkLst>
            <pc:docMk/>
            <pc:sldMk cId="1581249040" sldId="357"/>
            <ac:picMk id="6" creationId="{42243BA6-9635-417F-BA53-A0BE097F1445}"/>
          </ac:picMkLst>
        </pc:picChg>
        <pc:picChg chg="add del">
          <ac:chgData name="Kristina Keil" userId="e9214bf778986fa5" providerId="LiveId" clId="{94AE6733-363E-473A-88AA-9593BE942A33}" dt="2019-03-05T02:11:02.492" v="1641" actId="26606"/>
          <ac:picMkLst>
            <pc:docMk/>
            <pc:sldMk cId="1581249040" sldId="357"/>
            <ac:picMk id="11" creationId="{01CFC1BB-C5B3-4479-9752-C53221627F91}"/>
          </ac:picMkLst>
        </pc:picChg>
        <pc:picChg chg="add del">
          <ac:chgData name="Kristina Keil" userId="e9214bf778986fa5" providerId="LiveId" clId="{94AE6733-363E-473A-88AA-9593BE942A33}" dt="2019-03-05T02:11:02.492" v="1641" actId="26606"/>
          <ac:picMkLst>
            <pc:docMk/>
            <pc:sldMk cId="1581249040" sldId="357"/>
            <ac:picMk id="13" creationId="{C56FCE19-3103-4473-A92E-E38D00FCD006}"/>
          </ac:picMkLst>
        </pc:picChg>
        <pc:picChg chg="add del">
          <ac:chgData name="Kristina Keil" userId="e9214bf778986fa5" providerId="LiveId" clId="{94AE6733-363E-473A-88AA-9593BE942A33}" dt="2019-03-05T02:11:02.492" v="1641" actId="26606"/>
          <ac:picMkLst>
            <pc:docMk/>
            <pc:sldMk cId="1581249040" sldId="357"/>
            <ac:picMk id="15" creationId="{E909C556-FC01-4870-ABC0-8D5C17BD0F3D}"/>
          </ac:picMkLst>
        </pc:picChg>
        <pc:picChg chg="add del">
          <ac:chgData name="Kristina Keil" userId="e9214bf778986fa5" providerId="LiveId" clId="{94AE6733-363E-473A-88AA-9593BE942A33}" dt="2019-03-05T02:11:02.492" v="1641" actId="26606"/>
          <ac:picMkLst>
            <pc:docMk/>
            <pc:sldMk cId="1581249040" sldId="357"/>
            <ac:picMk id="27" creationId="{025C7952-5703-489E-8DBD-F2EFAC8EEB05}"/>
          </ac:picMkLst>
        </pc:picChg>
        <pc:picChg chg="add">
          <ac:chgData name="Kristina Keil" userId="e9214bf778986fa5" providerId="LiveId" clId="{94AE6733-363E-473A-88AA-9593BE942A33}" dt="2019-03-05T02:11:02.522" v="1642" actId="26606"/>
          <ac:picMkLst>
            <pc:docMk/>
            <pc:sldMk cId="1581249040" sldId="357"/>
            <ac:picMk id="29" creationId="{01CFC1BB-C5B3-4479-9752-C53221627F91}"/>
          </ac:picMkLst>
        </pc:picChg>
        <pc:picChg chg="add">
          <ac:chgData name="Kristina Keil" userId="e9214bf778986fa5" providerId="LiveId" clId="{94AE6733-363E-473A-88AA-9593BE942A33}" dt="2019-03-05T02:11:02.522" v="1642" actId="26606"/>
          <ac:picMkLst>
            <pc:docMk/>
            <pc:sldMk cId="1581249040" sldId="357"/>
            <ac:picMk id="30" creationId="{C56FCE19-3103-4473-A92E-E38D00FCD006}"/>
          </ac:picMkLst>
        </pc:picChg>
        <pc:picChg chg="add">
          <ac:chgData name="Kristina Keil" userId="e9214bf778986fa5" providerId="LiveId" clId="{94AE6733-363E-473A-88AA-9593BE942A33}" dt="2019-03-05T02:11:02.522" v="1642" actId="26606"/>
          <ac:picMkLst>
            <pc:docMk/>
            <pc:sldMk cId="1581249040" sldId="357"/>
            <ac:picMk id="31" creationId="{E909C556-FC01-4870-ABC0-8D5C17BD0F3D}"/>
          </ac:picMkLst>
        </pc:picChg>
      </pc:sldChg>
      <pc:sldChg chg="modSp add">
        <pc:chgData name="Kristina Keil" userId="e9214bf778986fa5" providerId="LiveId" clId="{94AE6733-363E-473A-88AA-9593BE942A33}" dt="2019-03-05T02:28:18.840" v="2399" actId="6549"/>
        <pc:sldMkLst>
          <pc:docMk/>
          <pc:sldMk cId="2272551990" sldId="358"/>
        </pc:sldMkLst>
        <pc:spChg chg="mod">
          <ac:chgData name="Kristina Keil" userId="e9214bf778986fa5" providerId="LiveId" clId="{94AE6733-363E-473A-88AA-9593BE942A33}" dt="2019-03-05T02:28:18.840" v="2399" actId="6549"/>
          <ac:spMkLst>
            <pc:docMk/>
            <pc:sldMk cId="2272551990" sldId="358"/>
            <ac:spMk id="4" creationId="{EAA078CE-2625-4891-9EB1-A86ADDA350E6}"/>
          </ac:spMkLst>
        </pc:spChg>
      </pc:sldChg>
      <pc:sldChg chg="modSp add ord">
        <pc:chgData name="Kristina Keil" userId="e9214bf778986fa5" providerId="LiveId" clId="{94AE6733-363E-473A-88AA-9593BE942A33}" dt="2019-03-05T02:29:02.574" v="2453" actId="20577"/>
        <pc:sldMkLst>
          <pc:docMk/>
          <pc:sldMk cId="3624355393" sldId="359"/>
        </pc:sldMkLst>
        <pc:spChg chg="mod">
          <ac:chgData name="Kristina Keil" userId="e9214bf778986fa5" providerId="LiveId" clId="{94AE6733-363E-473A-88AA-9593BE942A33}" dt="2019-03-05T02:29:02.574" v="2453" actId="20577"/>
          <ac:spMkLst>
            <pc:docMk/>
            <pc:sldMk cId="3624355393" sldId="359"/>
            <ac:spMk id="2" creationId="{FBA49775-C1B8-4F3E-A7AA-132FF543EF60}"/>
          </ac:spMkLst>
        </pc:spChg>
        <pc:spChg chg="mod">
          <ac:chgData name="Kristina Keil" userId="e9214bf778986fa5" providerId="LiveId" clId="{94AE6733-363E-473A-88AA-9593BE942A33}" dt="2019-03-05T02:28:57.770" v="2452" actId="6549"/>
          <ac:spMkLst>
            <pc:docMk/>
            <pc:sldMk cId="3624355393" sldId="359"/>
            <ac:spMk id="4" creationId="{EAA078CE-2625-4891-9EB1-A86ADDA350E6}"/>
          </ac:spMkLst>
        </pc:spChg>
      </pc:sldChg>
      <pc:sldChg chg="modSp add">
        <pc:chgData name="Kristina Keil" userId="e9214bf778986fa5" providerId="LiveId" clId="{94AE6733-363E-473A-88AA-9593BE942A33}" dt="2019-03-05T02:31:48.700" v="2743" actId="114"/>
        <pc:sldMkLst>
          <pc:docMk/>
          <pc:sldMk cId="3301412030" sldId="360"/>
        </pc:sldMkLst>
        <pc:spChg chg="mod">
          <ac:chgData name="Kristina Keil" userId="e9214bf778986fa5" providerId="LiveId" clId="{94AE6733-363E-473A-88AA-9593BE942A33}" dt="2019-03-05T02:29:45.983" v="2481" actId="255"/>
          <ac:spMkLst>
            <pc:docMk/>
            <pc:sldMk cId="3301412030" sldId="360"/>
            <ac:spMk id="2" creationId="{FBA49775-C1B8-4F3E-A7AA-132FF543EF60}"/>
          </ac:spMkLst>
        </pc:spChg>
        <pc:spChg chg="mod">
          <ac:chgData name="Kristina Keil" userId="e9214bf778986fa5" providerId="LiveId" clId="{94AE6733-363E-473A-88AA-9593BE942A33}" dt="2019-03-05T02:31:48.700" v="2743" actId="114"/>
          <ac:spMkLst>
            <pc:docMk/>
            <pc:sldMk cId="3301412030" sldId="360"/>
            <ac:spMk id="4" creationId="{EAA078CE-2625-4891-9EB1-A86ADDA350E6}"/>
          </ac:spMkLst>
        </pc:spChg>
      </pc:sldChg>
      <pc:sldChg chg="modSp add">
        <pc:chgData name="Kristina Keil" userId="e9214bf778986fa5" providerId="LiveId" clId="{94AE6733-363E-473A-88AA-9593BE942A33}" dt="2019-03-05T02:34:41.947" v="3026" actId="20577"/>
        <pc:sldMkLst>
          <pc:docMk/>
          <pc:sldMk cId="3809123496" sldId="361"/>
        </pc:sldMkLst>
        <pc:spChg chg="mod">
          <ac:chgData name="Kristina Keil" userId="e9214bf778986fa5" providerId="LiveId" clId="{94AE6733-363E-473A-88AA-9593BE942A33}" dt="2019-03-05T02:32:23.668" v="2766" actId="20577"/>
          <ac:spMkLst>
            <pc:docMk/>
            <pc:sldMk cId="3809123496" sldId="361"/>
            <ac:spMk id="2" creationId="{FBA49775-C1B8-4F3E-A7AA-132FF543EF60}"/>
          </ac:spMkLst>
        </pc:spChg>
        <pc:spChg chg="mod">
          <ac:chgData name="Kristina Keil" userId="e9214bf778986fa5" providerId="LiveId" clId="{94AE6733-363E-473A-88AA-9593BE942A33}" dt="2019-03-05T02:34:41.947" v="3026" actId="20577"/>
          <ac:spMkLst>
            <pc:docMk/>
            <pc:sldMk cId="3809123496" sldId="361"/>
            <ac:spMk id="4" creationId="{EAA078CE-2625-4891-9EB1-A86ADDA350E6}"/>
          </ac:spMkLst>
        </pc:spChg>
      </pc:sldChg>
    </pc:docChg>
  </pc:docChgLst>
  <pc:docChgLst>
    <pc:chgData name="Kristina Keil" userId="e9214bf778986fa5" providerId="LiveId" clId="{C18D7C02-7B20-4D54-9E66-4F9A3D933580}"/>
  </pc:docChgLst>
  <pc:docChgLst>
    <pc:chgData name="Kristina Keil" userId="e9214bf778986fa5" providerId="LiveId" clId="{E325F63C-A69E-4790-BDA7-9C628301F73A}"/>
  </pc:docChgLst>
  <pc:docChgLst>
    <pc:chgData name="Kristina Keil" userId="e9214bf778986fa5" providerId="LiveId" clId="{F120F89B-18CC-4B94-A303-AD45A5007E4C}"/>
    <pc:docChg chg="custSel modSld">
      <pc:chgData name="Kristina Keil" userId="e9214bf778986fa5" providerId="LiveId" clId="{F120F89B-18CC-4B94-A303-AD45A5007E4C}" dt="2019-02-13T18:15:57.591" v="111" actId="14100"/>
      <pc:docMkLst>
        <pc:docMk/>
      </pc:docMkLst>
      <pc:sldChg chg="modSp">
        <pc:chgData name="Kristina Keil" userId="e9214bf778986fa5" providerId="LiveId" clId="{F120F89B-18CC-4B94-A303-AD45A5007E4C}" dt="2019-02-13T18:15:57.591" v="111" actId="14100"/>
        <pc:sldMkLst>
          <pc:docMk/>
          <pc:sldMk cId="2778501121" sldId="256"/>
        </pc:sldMkLst>
        <pc:spChg chg="mod">
          <ac:chgData name="Kristina Keil" userId="e9214bf778986fa5" providerId="LiveId" clId="{F120F89B-18CC-4B94-A303-AD45A5007E4C}" dt="2019-02-13T18:15:57.591" v="111" actId="14100"/>
          <ac:spMkLst>
            <pc:docMk/>
            <pc:sldMk cId="2778501121" sldId="256"/>
            <ac:spMk id="2" creationId="{BD35D63F-2D25-4197-BAB0-14D2BBBAACFD}"/>
          </ac:spMkLst>
        </pc:spChg>
        <pc:spChg chg="mod">
          <ac:chgData name="Kristina Keil" userId="e9214bf778986fa5" providerId="LiveId" clId="{F120F89B-18CC-4B94-A303-AD45A5007E4C}" dt="2019-02-13T18:13:18.902" v="100" actId="313"/>
          <ac:spMkLst>
            <pc:docMk/>
            <pc:sldMk cId="2778501121" sldId="256"/>
            <ac:spMk id="3" creationId="{CAC4E4FB-082C-4E43-A981-3FBA51799AD9}"/>
          </ac:spMkLst>
        </pc:spChg>
      </pc:sldChg>
      <pc:sldChg chg="modSp">
        <pc:chgData name="Kristina Keil" userId="e9214bf778986fa5" providerId="LiveId" clId="{F120F89B-18CC-4B94-A303-AD45A5007E4C}" dt="2019-02-13T17:56:27.121" v="0" actId="255"/>
        <pc:sldMkLst>
          <pc:docMk/>
          <pc:sldMk cId="3941317079" sldId="260"/>
        </pc:sldMkLst>
        <pc:spChg chg="mod">
          <ac:chgData name="Kristina Keil" userId="e9214bf778986fa5" providerId="LiveId" clId="{F120F89B-18CC-4B94-A303-AD45A5007E4C}" dt="2019-02-13T17:56:27.121" v="0" actId="255"/>
          <ac:spMkLst>
            <pc:docMk/>
            <pc:sldMk cId="3941317079" sldId="260"/>
            <ac:spMk id="2" creationId="{00000000-0000-0000-0000-000000000000}"/>
          </ac:spMkLst>
        </pc:spChg>
      </pc:sldChg>
      <pc:sldChg chg="modSp">
        <pc:chgData name="Kristina Keil" userId="e9214bf778986fa5" providerId="LiveId" clId="{F120F89B-18CC-4B94-A303-AD45A5007E4C}" dt="2019-02-13T17:56:57.257" v="2" actId="255"/>
        <pc:sldMkLst>
          <pc:docMk/>
          <pc:sldMk cId="1344964441" sldId="261"/>
        </pc:sldMkLst>
        <pc:spChg chg="mod">
          <ac:chgData name="Kristina Keil" userId="e9214bf778986fa5" providerId="LiveId" clId="{F120F89B-18CC-4B94-A303-AD45A5007E4C}" dt="2019-02-13T17:56:57.257" v="2" actId="255"/>
          <ac:spMkLst>
            <pc:docMk/>
            <pc:sldMk cId="1344964441" sldId="261"/>
            <ac:spMk id="2" creationId="{00000000-0000-0000-0000-000000000000}"/>
          </ac:spMkLst>
        </pc:spChg>
      </pc:sldChg>
      <pc:sldChg chg="modSp">
        <pc:chgData name="Kristina Keil" userId="e9214bf778986fa5" providerId="LiveId" clId="{F120F89B-18CC-4B94-A303-AD45A5007E4C}" dt="2019-02-13T17:57:08.965" v="3" actId="255"/>
        <pc:sldMkLst>
          <pc:docMk/>
          <pc:sldMk cId="511094868" sldId="262"/>
        </pc:sldMkLst>
        <pc:spChg chg="mod">
          <ac:chgData name="Kristina Keil" userId="e9214bf778986fa5" providerId="LiveId" clId="{F120F89B-18CC-4B94-A303-AD45A5007E4C}" dt="2019-02-13T17:57:08.965" v="3" actId="255"/>
          <ac:spMkLst>
            <pc:docMk/>
            <pc:sldMk cId="511094868" sldId="262"/>
            <ac:spMk id="2" creationId="{00000000-0000-0000-0000-000000000000}"/>
          </ac:spMkLst>
        </pc:spChg>
      </pc:sldChg>
    </pc:docChg>
  </pc:docChgLst>
  <pc:docChgLst>
    <pc:chgData name="Kristina Keil" userId="e9214bf778986fa5" providerId="LiveId" clId="{847CB95F-8EDE-4105-9B77-1E6FAA5CBF18}"/>
  </pc:docChgLst>
  <pc:docChgLst>
    <pc:chgData name="Kristina Keil" userId="e9214bf778986fa5" providerId="LiveId" clId="{9D9207E2-4AC6-4764-8CB5-42297E120F2B}"/>
    <pc:docChg chg="undo redo custSel mod addSld delSld modSld sldOrd">
      <pc:chgData name="Kristina Keil" userId="e9214bf778986fa5" providerId="LiveId" clId="{9D9207E2-4AC6-4764-8CB5-42297E120F2B}" dt="2019-03-05T01:43:29.293" v="7255" actId="20577"/>
      <pc:docMkLst>
        <pc:docMk/>
      </pc:docMkLst>
      <pc:sldChg chg="addSp delSp modSp">
        <pc:chgData name="Kristina Keil" userId="e9214bf778986fa5" providerId="LiveId" clId="{9D9207E2-4AC6-4764-8CB5-42297E120F2B}" dt="2019-03-05T01:05:35.330" v="5212" actId="6549"/>
        <pc:sldMkLst>
          <pc:docMk/>
          <pc:sldMk cId="3941317079" sldId="260"/>
        </pc:sldMkLst>
        <pc:spChg chg="mod">
          <ac:chgData name="Kristina Keil" userId="e9214bf778986fa5" providerId="LiveId" clId="{9D9207E2-4AC6-4764-8CB5-42297E120F2B}" dt="2019-03-05T01:03:30.367" v="5160" actId="26606"/>
          <ac:spMkLst>
            <pc:docMk/>
            <pc:sldMk cId="3941317079" sldId="260"/>
            <ac:spMk id="2" creationId="{00000000-0000-0000-0000-000000000000}"/>
          </ac:spMkLst>
        </pc:spChg>
        <pc:spChg chg="mod">
          <ac:chgData name="Kristina Keil" userId="e9214bf778986fa5" providerId="LiveId" clId="{9D9207E2-4AC6-4764-8CB5-42297E120F2B}" dt="2019-03-05T01:05:35.330" v="5212" actId="6549"/>
          <ac:spMkLst>
            <pc:docMk/>
            <pc:sldMk cId="3941317079" sldId="260"/>
            <ac:spMk id="4" creationId="{00000000-0000-0000-0000-000000000000}"/>
          </ac:spMkLst>
        </pc:spChg>
        <pc:spChg chg="del">
          <ac:chgData name="Kristina Keil" userId="e9214bf778986fa5" providerId="LiveId" clId="{9D9207E2-4AC6-4764-8CB5-42297E120F2B}" dt="2019-03-05T01:03:30.367" v="5160" actId="26606"/>
          <ac:spMkLst>
            <pc:docMk/>
            <pc:sldMk cId="3941317079" sldId="260"/>
            <ac:spMk id="17" creationId="{C6DB8A24-0DF2-4AB3-9191-C02AB6937C1F}"/>
          </ac:spMkLst>
        </pc:spChg>
        <pc:spChg chg="del">
          <ac:chgData name="Kristina Keil" userId="e9214bf778986fa5" providerId="LiveId" clId="{9D9207E2-4AC6-4764-8CB5-42297E120F2B}" dt="2019-03-05T01:03:30.367" v="5160" actId="26606"/>
          <ac:spMkLst>
            <pc:docMk/>
            <pc:sldMk cId="3941317079" sldId="260"/>
            <ac:spMk id="19" creationId="{6924F406-F250-4FCF-A28E-52F364A5AA1D}"/>
          </ac:spMkLst>
        </pc:spChg>
        <pc:spChg chg="del">
          <ac:chgData name="Kristina Keil" userId="e9214bf778986fa5" providerId="LiveId" clId="{9D9207E2-4AC6-4764-8CB5-42297E120F2B}" dt="2019-03-05T01:03:30.367" v="5160" actId="26606"/>
          <ac:spMkLst>
            <pc:docMk/>
            <pc:sldMk cId="3941317079" sldId="260"/>
            <ac:spMk id="25" creationId="{C493E730-2044-49B5-A022-B8D6F359343E}"/>
          </ac:spMkLst>
        </pc:spChg>
        <pc:spChg chg="add">
          <ac:chgData name="Kristina Keil" userId="e9214bf778986fa5" providerId="LiveId" clId="{9D9207E2-4AC6-4764-8CB5-42297E120F2B}" dt="2019-03-05T01:03:30.367" v="5160" actId="26606"/>
          <ac:spMkLst>
            <pc:docMk/>
            <pc:sldMk cId="3941317079" sldId="260"/>
            <ac:spMk id="38" creationId="{6478287C-E119-4E9C-95B0-518478BD9D07}"/>
          </ac:spMkLst>
        </pc:spChg>
        <pc:spChg chg="add">
          <ac:chgData name="Kristina Keil" userId="e9214bf778986fa5" providerId="LiveId" clId="{9D9207E2-4AC6-4764-8CB5-42297E120F2B}" dt="2019-03-05T01:03:30.367" v="5160" actId="26606"/>
          <ac:spMkLst>
            <pc:docMk/>
            <pc:sldMk cId="3941317079" sldId="260"/>
            <ac:spMk id="40" creationId="{EA4A294F-6D36-425B-8632-27FD6A284D09}"/>
          </ac:spMkLst>
        </pc:spChg>
        <pc:spChg chg="add">
          <ac:chgData name="Kristina Keil" userId="e9214bf778986fa5" providerId="LiveId" clId="{9D9207E2-4AC6-4764-8CB5-42297E120F2B}" dt="2019-03-05T01:03:30.367" v="5160" actId="26606"/>
          <ac:spMkLst>
            <pc:docMk/>
            <pc:sldMk cId="3941317079" sldId="260"/>
            <ac:spMk id="42" creationId="{F4979F40-3A44-4CCB-9EB7-F8318BCE576B}"/>
          </ac:spMkLst>
        </pc:spChg>
        <pc:spChg chg="add">
          <ac:chgData name="Kristina Keil" userId="e9214bf778986fa5" providerId="LiveId" clId="{9D9207E2-4AC6-4764-8CB5-42297E120F2B}" dt="2019-03-05T01:03:30.367" v="5160" actId="26606"/>
          <ac:spMkLst>
            <pc:docMk/>
            <pc:sldMk cId="3941317079" sldId="260"/>
            <ac:spMk id="46" creationId="{AFD071FA-0514-4371-9568-86216A1F4658}"/>
          </ac:spMkLst>
        </pc:spChg>
        <pc:spChg chg="add">
          <ac:chgData name="Kristina Keil" userId="e9214bf778986fa5" providerId="LiveId" clId="{9D9207E2-4AC6-4764-8CB5-42297E120F2B}" dt="2019-03-05T01:03:30.367" v="5160" actId="26606"/>
          <ac:spMkLst>
            <pc:docMk/>
            <pc:sldMk cId="3941317079" sldId="260"/>
            <ac:spMk id="48" creationId="{5211DDA4-E7B5-4325-A844-B7F59B084BA7}"/>
          </ac:spMkLst>
        </pc:spChg>
        <pc:grpChg chg="del">
          <ac:chgData name="Kristina Keil" userId="e9214bf778986fa5" providerId="LiveId" clId="{9D9207E2-4AC6-4764-8CB5-42297E120F2B}" dt="2019-03-05T01:03:30.367" v="5160" actId="26606"/>
          <ac:grpSpMkLst>
            <pc:docMk/>
            <pc:sldMk cId="3941317079" sldId="260"/>
            <ac:grpSpMk id="21" creationId="{5B988D63-FA8B-436C-902E-E5005BC0492F}"/>
          </ac:grpSpMkLst>
        </pc:grpChg>
        <pc:picChg chg="mod ord">
          <ac:chgData name="Kristina Keil" userId="e9214bf778986fa5" providerId="LiveId" clId="{9D9207E2-4AC6-4764-8CB5-42297E120F2B}" dt="2019-03-05T01:03:57.239" v="5164" actId="14100"/>
          <ac:picMkLst>
            <pc:docMk/>
            <pc:sldMk cId="3941317079" sldId="260"/>
            <ac:picMk id="6" creationId="{00000000-0000-0000-0000-000000000000}"/>
          </ac:picMkLst>
        </pc:picChg>
        <pc:picChg chg="del">
          <ac:chgData name="Kristina Keil" userId="e9214bf778986fa5" providerId="LiveId" clId="{9D9207E2-4AC6-4764-8CB5-42297E120F2B}" dt="2019-03-05T01:03:30.367" v="5160" actId="26606"/>
          <ac:picMkLst>
            <pc:docMk/>
            <pc:sldMk cId="3941317079" sldId="260"/>
            <ac:picMk id="11" creationId="{01CFC1BB-C5B3-4479-9752-C53221627F91}"/>
          </ac:picMkLst>
        </pc:picChg>
        <pc:picChg chg="del">
          <ac:chgData name="Kristina Keil" userId="e9214bf778986fa5" providerId="LiveId" clId="{9D9207E2-4AC6-4764-8CB5-42297E120F2B}" dt="2019-03-05T01:03:30.367" v="5160" actId="26606"/>
          <ac:picMkLst>
            <pc:docMk/>
            <pc:sldMk cId="3941317079" sldId="260"/>
            <ac:picMk id="13" creationId="{C56FCE19-3103-4473-A92E-E38D00FCD006}"/>
          </ac:picMkLst>
        </pc:picChg>
        <pc:picChg chg="del">
          <ac:chgData name="Kristina Keil" userId="e9214bf778986fa5" providerId="LiveId" clId="{9D9207E2-4AC6-4764-8CB5-42297E120F2B}" dt="2019-03-05T01:03:30.367" v="5160" actId="26606"/>
          <ac:picMkLst>
            <pc:docMk/>
            <pc:sldMk cId="3941317079" sldId="260"/>
            <ac:picMk id="15" creationId="{E909C556-FC01-4870-ABC0-8D5C17BD0F3D}"/>
          </ac:picMkLst>
        </pc:picChg>
        <pc:picChg chg="del">
          <ac:chgData name="Kristina Keil" userId="e9214bf778986fa5" providerId="LiveId" clId="{9D9207E2-4AC6-4764-8CB5-42297E120F2B}" dt="2019-03-05T01:03:30.367" v="5160" actId="26606"/>
          <ac:picMkLst>
            <pc:docMk/>
            <pc:sldMk cId="3941317079" sldId="260"/>
            <ac:picMk id="27" creationId="{78976801-4346-4636-BA62-265C81DFE7C4}"/>
          </ac:picMkLst>
        </pc:picChg>
        <pc:picChg chg="add">
          <ac:chgData name="Kristina Keil" userId="e9214bf778986fa5" providerId="LiveId" clId="{9D9207E2-4AC6-4764-8CB5-42297E120F2B}" dt="2019-03-05T01:03:30.367" v="5160" actId="26606"/>
          <ac:picMkLst>
            <pc:docMk/>
            <pc:sldMk cId="3941317079" sldId="260"/>
            <ac:picMk id="32" creationId="{5321D838-2C7E-4177-9DD3-DAC78324A2B2}"/>
          </ac:picMkLst>
        </pc:picChg>
        <pc:picChg chg="add">
          <ac:chgData name="Kristina Keil" userId="e9214bf778986fa5" providerId="LiveId" clId="{9D9207E2-4AC6-4764-8CB5-42297E120F2B}" dt="2019-03-05T01:03:30.367" v="5160" actId="26606"/>
          <ac:picMkLst>
            <pc:docMk/>
            <pc:sldMk cId="3941317079" sldId="260"/>
            <ac:picMk id="34" creationId="{224C28B3-E902-49D1-98A0-582D277A0E00}"/>
          </ac:picMkLst>
        </pc:picChg>
        <pc:picChg chg="add">
          <ac:chgData name="Kristina Keil" userId="e9214bf778986fa5" providerId="LiveId" clId="{9D9207E2-4AC6-4764-8CB5-42297E120F2B}" dt="2019-03-05T01:03:30.367" v="5160" actId="26606"/>
          <ac:picMkLst>
            <pc:docMk/>
            <pc:sldMk cId="3941317079" sldId="260"/>
            <ac:picMk id="36" creationId="{F3A6C14C-E755-4A02-821B-6EA2D4C9F20D}"/>
          </ac:picMkLst>
        </pc:picChg>
        <pc:picChg chg="add">
          <ac:chgData name="Kristina Keil" userId="e9214bf778986fa5" providerId="LiveId" clId="{9D9207E2-4AC6-4764-8CB5-42297E120F2B}" dt="2019-03-05T01:03:30.367" v="5160" actId="26606"/>
          <ac:picMkLst>
            <pc:docMk/>
            <pc:sldMk cId="3941317079" sldId="260"/>
            <ac:picMk id="44" creationId="{15291D39-6B03-4BB5-BFC6-CBF11E90BFD6}"/>
          </ac:picMkLst>
        </pc:picChg>
        <pc:picChg chg="add">
          <ac:chgData name="Kristina Keil" userId="e9214bf778986fa5" providerId="LiveId" clId="{9D9207E2-4AC6-4764-8CB5-42297E120F2B}" dt="2019-03-05T01:03:30.367" v="5160" actId="26606"/>
          <ac:picMkLst>
            <pc:docMk/>
            <pc:sldMk cId="3941317079" sldId="260"/>
            <ac:picMk id="50" creationId="{0D58E222-6309-4F79-AC20-9D3C69CD9B16}"/>
          </ac:picMkLst>
        </pc:picChg>
      </pc:sldChg>
      <pc:sldChg chg="modSp add">
        <pc:chgData name="Kristina Keil" userId="e9214bf778986fa5" providerId="LiveId" clId="{9D9207E2-4AC6-4764-8CB5-42297E120F2B}" dt="2019-03-05T01:26:25.185" v="6198" actId="14100"/>
        <pc:sldMkLst>
          <pc:docMk/>
          <pc:sldMk cId="3929186236" sldId="264"/>
        </pc:sldMkLst>
        <pc:spChg chg="mod">
          <ac:chgData name="Kristina Keil" userId="e9214bf778986fa5" providerId="LiveId" clId="{9D9207E2-4AC6-4764-8CB5-42297E120F2B}" dt="2019-03-05T01:23:09.184" v="5917" actId="27636"/>
          <ac:spMkLst>
            <pc:docMk/>
            <pc:sldMk cId="3929186236" sldId="264"/>
            <ac:spMk id="2" creationId="{15DD263D-57D0-42FC-9180-075D5A140EE0}"/>
          </ac:spMkLst>
        </pc:spChg>
        <pc:picChg chg="mod">
          <ac:chgData name="Kristina Keil" userId="e9214bf778986fa5" providerId="LiveId" clId="{9D9207E2-4AC6-4764-8CB5-42297E120F2B}" dt="2019-03-05T01:26:25.185" v="6198" actId="14100"/>
          <ac:picMkLst>
            <pc:docMk/>
            <pc:sldMk cId="3929186236" sldId="264"/>
            <ac:picMk id="5" creationId="{451D3205-D0F2-480C-BDEE-027005E763A9}"/>
          </ac:picMkLst>
        </pc:picChg>
      </pc:sldChg>
      <pc:sldChg chg="modSp">
        <pc:chgData name="Kristina Keil" userId="e9214bf778986fa5" providerId="LiveId" clId="{9D9207E2-4AC6-4764-8CB5-42297E120F2B}" dt="2019-03-04T20:28:40.529" v="135" actId="20577"/>
        <pc:sldMkLst>
          <pc:docMk/>
          <pc:sldMk cId="274752324" sldId="271"/>
        </pc:sldMkLst>
        <pc:spChg chg="mod">
          <ac:chgData name="Kristina Keil" userId="e9214bf778986fa5" providerId="LiveId" clId="{9D9207E2-4AC6-4764-8CB5-42297E120F2B}" dt="2019-03-04T20:28:40.529" v="135" actId="20577"/>
          <ac:spMkLst>
            <pc:docMk/>
            <pc:sldMk cId="274752324" sldId="271"/>
            <ac:spMk id="2" creationId="{FD5B0EC4-B6A4-4DE8-B0BB-A6F2BA79F973}"/>
          </ac:spMkLst>
        </pc:spChg>
      </pc:sldChg>
      <pc:sldChg chg="modSp add">
        <pc:chgData name="Kristina Keil" userId="e9214bf778986fa5" providerId="LiveId" clId="{9D9207E2-4AC6-4764-8CB5-42297E120F2B}" dt="2019-03-05T01:23:25.303" v="5919" actId="14100"/>
        <pc:sldMkLst>
          <pc:docMk/>
          <pc:sldMk cId="2104417519" sldId="284"/>
        </pc:sldMkLst>
        <pc:spChg chg="mod">
          <ac:chgData name="Kristina Keil" userId="e9214bf778986fa5" providerId="LiveId" clId="{9D9207E2-4AC6-4764-8CB5-42297E120F2B}" dt="2019-03-05T01:22:05.530" v="5914" actId="6549"/>
          <ac:spMkLst>
            <pc:docMk/>
            <pc:sldMk cId="2104417519" sldId="284"/>
            <ac:spMk id="2" creationId="{6FA21419-9C81-44BB-B4C8-9B426FDC4010}"/>
          </ac:spMkLst>
        </pc:spChg>
        <pc:picChg chg="mod">
          <ac:chgData name="Kristina Keil" userId="e9214bf778986fa5" providerId="LiveId" clId="{9D9207E2-4AC6-4764-8CB5-42297E120F2B}" dt="2019-03-05T01:23:25.303" v="5919" actId="14100"/>
          <ac:picMkLst>
            <pc:docMk/>
            <pc:sldMk cId="2104417519" sldId="284"/>
            <ac:picMk id="5" creationId="{1E5ADAAC-AD62-48C3-8256-2C5B335907C8}"/>
          </ac:picMkLst>
        </pc:picChg>
      </pc:sldChg>
      <pc:sldChg chg="addSp delSp modSp add mod setBg">
        <pc:chgData name="Kristina Keil" userId="e9214bf778986fa5" providerId="LiveId" clId="{9D9207E2-4AC6-4764-8CB5-42297E120F2B}" dt="2019-03-04T19:53:55.994" v="24" actId="14100"/>
        <pc:sldMkLst>
          <pc:docMk/>
          <pc:sldMk cId="2267889134" sldId="317"/>
        </pc:sldMkLst>
        <pc:spChg chg="mod">
          <ac:chgData name="Kristina Keil" userId="e9214bf778986fa5" providerId="LiveId" clId="{9D9207E2-4AC6-4764-8CB5-42297E120F2B}" dt="2019-03-04T19:52:22.014" v="21" actId="20577"/>
          <ac:spMkLst>
            <pc:docMk/>
            <pc:sldMk cId="2267889134" sldId="317"/>
            <ac:spMk id="2" creationId="{1C6DE2DD-A307-4E5C-B514-15530FA44093}"/>
          </ac:spMkLst>
        </pc:spChg>
        <pc:spChg chg="del">
          <ac:chgData name="Kristina Keil" userId="e9214bf778986fa5" providerId="LiveId" clId="{9D9207E2-4AC6-4764-8CB5-42297E120F2B}" dt="2019-03-04T19:52:01.212" v="1" actId="931"/>
          <ac:spMkLst>
            <pc:docMk/>
            <pc:sldMk cId="2267889134" sldId="317"/>
            <ac:spMk id="3" creationId="{4BF38235-5E2F-4C07-82CF-5C9714B255DA}"/>
          </ac:spMkLst>
        </pc:spChg>
        <pc:spChg chg="add del">
          <ac:chgData name="Kristina Keil" userId="e9214bf778986fa5" providerId="LiveId" clId="{9D9207E2-4AC6-4764-8CB5-42297E120F2B}" dt="2019-03-04T19:53:46.943" v="22" actId="931"/>
          <ac:spMkLst>
            <pc:docMk/>
            <pc:sldMk cId="2267889134" sldId="317"/>
            <ac:spMk id="10" creationId="{B05BBA19-672C-458E-9FA5-07B1BF0F2BAB}"/>
          </ac:spMkLst>
        </pc:spChg>
        <pc:spChg chg="add">
          <ac:chgData name="Kristina Keil" userId="e9214bf778986fa5" providerId="LiveId" clId="{9D9207E2-4AC6-4764-8CB5-42297E120F2B}" dt="2019-03-04T19:52:09.674" v="2" actId="26606"/>
          <ac:spMkLst>
            <pc:docMk/>
            <pc:sldMk cId="2267889134" sldId="317"/>
            <ac:spMk id="17" creationId="{C493E730-2044-49B5-A022-B8D6F359343E}"/>
          </ac:spMkLst>
        </pc:spChg>
        <pc:grpChg chg="add">
          <ac:chgData name="Kristina Keil" userId="e9214bf778986fa5" providerId="LiveId" clId="{9D9207E2-4AC6-4764-8CB5-42297E120F2B}" dt="2019-03-04T19:52:09.674" v="2" actId="26606"/>
          <ac:grpSpMkLst>
            <pc:docMk/>
            <pc:sldMk cId="2267889134" sldId="317"/>
            <ac:grpSpMk id="13" creationId="{5B988D63-FA8B-436C-902E-E5005BC0492F}"/>
          </ac:grpSpMkLst>
        </pc:grpChg>
        <pc:picChg chg="add del mod">
          <ac:chgData name="Kristina Keil" userId="e9214bf778986fa5" providerId="LiveId" clId="{9D9207E2-4AC6-4764-8CB5-42297E120F2B}" dt="2019-03-04T19:52:09.674" v="2" actId="26606"/>
          <ac:picMkLst>
            <pc:docMk/>
            <pc:sldMk cId="2267889134" sldId="317"/>
            <ac:picMk id="5" creationId="{9ADC4360-8467-4C70-B323-C3E59D036C64}"/>
          </ac:picMkLst>
        </pc:picChg>
        <pc:picChg chg="add mod">
          <ac:chgData name="Kristina Keil" userId="e9214bf778986fa5" providerId="LiveId" clId="{9D9207E2-4AC6-4764-8CB5-42297E120F2B}" dt="2019-03-04T19:53:55.994" v="24" actId="14100"/>
          <ac:picMkLst>
            <pc:docMk/>
            <pc:sldMk cId="2267889134" sldId="317"/>
            <ac:picMk id="7" creationId="{326F1B57-FD9A-4D50-AF55-95AB7E572044}"/>
          </ac:picMkLst>
        </pc:picChg>
        <pc:picChg chg="add">
          <ac:chgData name="Kristina Keil" userId="e9214bf778986fa5" providerId="LiveId" clId="{9D9207E2-4AC6-4764-8CB5-42297E120F2B}" dt="2019-03-04T19:52:09.674" v="2" actId="26606"/>
          <ac:picMkLst>
            <pc:docMk/>
            <pc:sldMk cId="2267889134" sldId="317"/>
            <ac:picMk id="8" creationId="{9ADC4360-8467-4C70-B323-C3E59D036C64}"/>
          </ac:picMkLst>
        </pc:picChg>
        <pc:picChg chg="add">
          <ac:chgData name="Kristina Keil" userId="e9214bf778986fa5" providerId="LiveId" clId="{9D9207E2-4AC6-4764-8CB5-42297E120F2B}" dt="2019-03-04T19:52:09.674" v="2" actId="26606"/>
          <ac:picMkLst>
            <pc:docMk/>
            <pc:sldMk cId="2267889134" sldId="317"/>
            <ac:picMk id="19" creationId="{78976801-4346-4636-BA62-265C81DFE7C4}"/>
          </ac:picMkLst>
        </pc:picChg>
      </pc:sldChg>
      <pc:sldChg chg="addSp delSp modSp add mod setBg">
        <pc:chgData name="Kristina Keil" userId="e9214bf778986fa5" providerId="LiveId" clId="{9D9207E2-4AC6-4764-8CB5-42297E120F2B}" dt="2019-03-04T19:58:42.173" v="65" actId="20577"/>
        <pc:sldMkLst>
          <pc:docMk/>
          <pc:sldMk cId="2740730648" sldId="318"/>
        </pc:sldMkLst>
        <pc:spChg chg="mod">
          <ac:chgData name="Kristina Keil" userId="e9214bf778986fa5" providerId="LiveId" clId="{9D9207E2-4AC6-4764-8CB5-42297E120F2B}" dt="2019-03-04T19:58:42.173" v="65" actId="20577"/>
          <ac:spMkLst>
            <pc:docMk/>
            <pc:sldMk cId="2740730648" sldId="318"/>
            <ac:spMk id="2" creationId="{728F3EA1-8CA5-46EC-91BE-7AA2802FACA1}"/>
          </ac:spMkLst>
        </pc:spChg>
        <pc:spChg chg="del">
          <ac:chgData name="Kristina Keil" userId="e9214bf778986fa5" providerId="LiveId" clId="{9D9207E2-4AC6-4764-8CB5-42297E120F2B}" dt="2019-03-04T19:58:23.754" v="62" actId="931"/>
          <ac:spMkLst>
            <pc:docMk/>
            <pc:sldMk cId="2740730648" sldId="318"/>
            <ac:spMk id="3" creationId="{CCF7AB13-CB45-4BA4-9E1D-01B39D70C10F}"/>
          </ac:spMkLst>
        </pc:spChg>
        <pc:spChg chg="add">
          <ac:chgData name="Kristina Keil" userId="e9214bf778986fa5" providerId="LiveId" clId="{9D9207E2-4AC6-4764-8CB5-42297E120F2B}" dt="2019-03-04T19:58:35.061" v="63" actId="26606"/>
          <ac:spMkLst>
            <pc:docMk/>
            <pc:sldMk cId="2740730648" sldId="318"/>
            <ac:spMk id="10" creationId="{861C8CF9-E513-4CFE-80FC-3B0C6ACDD1DD}"/>
          </ac:spMkLst>
        </pc:spChg>
        <pc:spChg chg="add">
          <ac:chgData name="Kristina Keil" userId="e9214bf778986fa5" providerId="LiveId" clId="{9D9207E2-4AC6-4764-8CB5-42297E120F2B}" dt="2019-03-04T19:58:35.061" v="63" actId="26606"/>
          <ac:spMkLst>
            <pc:docMk/>
            <pc:sldMk cId="2740730648" sldId="318"/>
            <ac:spMk id="17" creationId="{78A4CDE5-C7BC-41E1-8A4A-79E024CC09F3}"/>
          </ac:spMkLst>
        </pc:spChg>
        <pc:grpChg chg="add">
          <ac:chgData name="Kristina Keil" userId="e9214bf778986fa5" providerId="LiveId" clId="{9D9207E2-4AC6-4764-8CB5-42297E120F2B}" dt="2019-03-04T19:58:35.061" v="63" actId="26606"/>
          <ac:grpSpMkLst>
            <pc:docMk/>
            <pc:sldMk cId="2740730648" sldId="318"/>
            <ac:grpSpMk id="13" creationId="{905A9BAA-B344-45D2-838C-73856C4B15D4}"/>
          </ac:grpSpMkLst>
        </pc:grpChg>
        <pc:picChg chg="add del mod">
          <ac:chgData name="Kristina Keil" userId="e9214bf778986fa5" providerId="LiveId" clId="{9D9207E2-4AC6-4764-8CB5-42297E120F2B}" dt="2019-03-04T19:58:35.061" v="63" actId="26606"/>
          <ac:picMkLst>
            <pc:docMk/>
            <pc:sldMk cId="2740730648" sldId="318"/>
            <ac:picMk id="5" creationId="{D53D5428-B315-4647-90BB-86FD59C5CC69}"/>
          </ac:picMkLst>
        </pc:picChg>
        <pc:picChg chg="add">
          <ac:chgData name="Kristina Keil" userId="e9214bf778986fa5" providerId="LiveId" clId="{9D9207E2-4AC6-4764-8CB5-42297E120F2B}" dt="2019-03-04T19:58:35.061" v="63" actId="26606"/>
          <ac:picMkLst>
            <pc:docMk/>
            <pc:sldMk cId="2740730648" sldId="318"/>
            <ac:picMk id="8" creationId="{D53D5428-B315-4647-90BB-86FD59C5CC69}"/>
          </ac:picMkLst>
        </pc:picChg>
        <pc:picChg chg="add">
          <ac:chgData name="Kristina Keil" userId="e9214bf778986fa5" providerId="LiveId" clId="{9D9207E2-4AC6-4764-8CB5-42297E120F2B}" dt="2019-03-04T19:58:35.061" v="63" actId="26606"/>
          <ac:picMkLst>
            <pc:docMk/>
            <pc:sldMk cId="2740730648" sldId="318"/>
            <ac:picMk id="19" creationId="{025C7952-5703-489E-8DBD-F2EFAC8EEB05}"/>
          </ac:picMkLst>
        </pc:picChg>
      </pc:sldChg>
      <pc:sldChg chg="add ord">
        <pc:chgData name="Kristina Keil" userId="e9214bf778986fa5" providerId="LiveId" clId="{9D9207E2-4AC6-4764-8CB5-42297E120F2B}" dt="2019-03-04T19:59:34.081" v="67"/>
        <pc:sldMkLst>
          <pc:docMk/>
          <pc:sldMk cId="2218763751" sldId="319"/>
        </pc:sldMkLst>
      </pc:sldChg>
      <pc:sldChg chg="modSp add">
        <pc:chgData name="Kristina Keil" userId="e9214bf778986fa5" providerId="LiveId" clId="{9D9207E2-4AC6-4764-8CB5-42297E120F2B}" dt="2019-03-04T20:08:21.739" v="95" actId="20577"/>
        <pc:sldMkLst>
          <pc:docMk/>
          <pc:sldMk cId="2693276444" sldId="320"/>
        </pc:sldMkLst>
        <pc:spChg chg="mod">
          <ac:chgData name="Kristina Keil" userId="e9214bf778986fa5" providerId="LiveId" clId="{9D9207E2-4AC6-4764-8CB5-42297E120F2B}" dt="2019-03-04T20:06:29.766" v="87" actId="20577"/>
          <ac:spMkLst>
            <pc:docMk/>
            <pc:sldMk cId="2693276444" sldId="320"/>
            <ac:spMk id="2" creationId="{F0E3D867-54E3-4250-B87B-ACA832879927}"/>
          </ac:spMkLst>
        </pc:spChg>
        <pc:spChg chg="mod">
          <ac:chgData name="Kristina Keil" userId="e9214bf778986fa5" providerId="LiveId" clId="{9D9207E2-4AC6-4764-8CB5-42297E120F2B}" dt="2019-03-04T20:08:21.739" v="95" actId="20577"/>
          <ac:spMkLst>
            <pc:docMk/>
            <pc:sldMk cId="2693276444" sldId="320"/>
            <ac:spMk id="3" creationId="{093BA0F1-8549-486F-A99C-71E6D731CA15}"/>
          </ac:spMkLst>
        </pc:spChg>
      </pc:sldChg>
      <pc:sldChg chg="modSp add">
        <pc:chgData name="Kristina Keil" userId="e9214bf778986fa5" providerId="LiveId" clId="{9D9207E2-4AC6-4764-8CB5-42297E120F2B}" dt="2019-03-04T20:53:37.369" v="804" actId="20577"/>
        <pc:sldMkLst>
          <pc:docMk/>
          <pc:sldMk cId="1163788640" sldId="321"/>
        </pc:sldMkLst>
        <pc:spChg chg="mod">
          <ac:chgData name="Kristina Keil" userId="e9214bf778986fa5" providerId="LiveId" clId="{9D9207E2-4AC6-4764-8CB5-42297E120F2B}" dt="2019-03-04T20:11:39.870" v="114" actId="20577"/>
          <ac:spMkLst>
            <pc:docMk/>
            <pc:sldMk cId="1163788640" sldId="321"/>
            <ac:spMk id="2" creationId="{A89507B0-86A8-4573-BA14-F82CA0A57A6D}"/>
          </ac:spMkLst>
        </pc:spChg>
        <pc:spChg chg="mod">
          <ac:chgData name="Kristina Keil" userId="e9214bf778986fa5" providerId="LiveId" clId="{9D9207E2-4AC6-4764-8CB5-42297E120F2B}" dt="2019-03-04T20:53:37.369" v="804" actId="20577"/>
          <ac:spMkLst>
            <pc:docMk/>
            <pc:sldMk cId="1163788640" sldId="321"/>
            <ac:spMk id="3" creationId="{5D887425-870C-422F-9CCE-34B4117239AF}"/>
          </ac:spMkLst>
        </pc:spChg>
      </pc:sldChg>
      <pc:sldChg chg="addSp delSp modSp add mod ord setBg">
        <pc:chgData name="Kristina Keil" userId="e9214bf778986fa5" providerId="LiveId" clId="{9D9207E2-4AC6-4764-8CB5-42297E120F2B}" dt="2019-03-04T20:45:38.333" v="165" actId="26606"/>
        <pc:sldMkLst>
          <pc:docMk/>
          <pc:sldMk cId="2239669549" sldId="322"/>
        </pc:sldMkLst>
        <pc:spChg chg="mod">
          <ac:chgData name="Kristina Keil" userId="e9214bf778986fa5" providerId="LiveId" clId="{9D9207E2-4AC6-4764-8CB5-42297E120F2B}" dt="2019-03-04T20:45:38.333" v="165" actId="26606"/>
          <ac:spMkLst>
            <pc:docMk/>
            <pc:sldMk cId="2239669549" sldId="322"/>
            <ac:spMk id="2" creationId="{39637DFB-1640-47DC-88D2-F394CF362900}"/>
          </ac:spMkLst>
        </pc:spChg>
        <pc:spChg chg="del">
          <ac:chgData name="Kristina Keil" userId="e9214bf778986fa5" providerId="LiveId" clId="{9D9207E2-4AC6-4764-8CB5-42297E120F2B}" dt="2019-03-04T20:38:53.603" v="157" actId="931"/>
          <ac:spMkLst>
            <pc:docMk/>
            <pc:sldMk cId="2239669549" sldId="322"/>
            <ac:spMk id="3" creationId="{E0616B7C-19E8-4411-AC1B-33EA8B5396B1}"/>
          </ac:spMkLst>
        </pc:spChg>
        <pc:spChg chg="add del">
          <ac:chgData name="Kristina Keil" userId="e9214bf778986fa5" providerId="LiveId" clId="{9D9207E2-4AC6-4764-8CB5-42297E120F2B}" dt="2019-03-04T20:45:34.388" v="164" actId="931"/>
          <ac:spMkLst>
            <pc:docMk/>
            <pc:sldMk cId="2239669549" sldId="322"/>
            <ac:spMk id="10" creationId="{A0FB16EC-DA9E-492A-BEAF-79CD6272F50F}"/>
          </ac:spMkLst>
        </pc:spChg>
        <pc:spChg chg="add del">
          <ac:chgData name="Kristina Keil" userId="e9214bf778986fa5" providerId="LiveId" clId="{9D9207E2-4AC6-4764-8CB5-42297E120F2B}" dt="2019-03-04T20:45:38.333" v="165" actId="26606"/>
          <ac:spMkLst>
            <pc:docMk/>
            <pc:sldMk cId="2239669549" sldId="322"/>
            <ac:spMk id="13" creationId="{C610D2AE-07EF-436A-9755-AA8DF4B933A4}"/>
          </ac:spMkLst>
        </pc:spChg>
        <pc:spChg chg="add del">
          <ac:chgData name="Kristina Keil" userId="e9214bf778986fa5" providerId="LiveId" clId="{9D9207E2-4AC6-4764-8CB5-42297E120F2B}" dt="2019-03-04T20:45:38.333" v="165" actId="26606"/>
          <ac:spMkLst>
            <pc:docMk/>
            <pc:sldMk cId="2239669549" sldId="322"/>
            <ac:spMk id="17" creationId="{CF2D8AD5-434A-4C0E-9F5B-C1AFD645F364}"/>
          </ac:spMkLst>
        </pc:spChg>
        <pc:spChg chg="add">
          <ac:chgData name="Kristina Keil" userId="e9214bf778986fa5" providerId="LiveId" clId="{9D9207E2-4AC6-4764-8CB5-42297E120F2B}" dt="2019-03-04T20:45:38.333" v="165" actId="26606"/>
          <ac:spMkLst>
            <pc:docMk/>
            <pc:sldMk cId="2239669549" sldId="322"/>
            <ac:spMk id="24" creationId="{FC613E78-0C5E-4491-867A-BFE7A723825C}"/>
          </ac:spMkLst>
        </pc:spChg>
        <pc:spChg chg="add">
          <ac:chgData name="Kristina Keil" userId="e9214bf778986fa5" providerId="LiveId" clId="{9D9207E2-4AC6-4764-8CB5-42297E120F2B}" dt="2019-03-04T20:45:38.333" v="165" actId="26606"/>
          <ac:spMkLst>
            <pc:docMk/>
            <pc:sldMk cId="2239669549" sldId="322"/>
            <ac:spMk id="31" creationId="{78A4CDE5-C7BC-41E1-8A4A-79E024CC09F3}"/>
          </ac:spMkLst>
        </pc:spChg>
        <pc:grpChg chg="add">
          <ac:chgData name="Kristina Keil" userId="e9214bf778986fa5" providerId="LiveId" clId="{9D9207E2-4AC6-4764-8CB5-42297E120F2B}" dt="2019-03-04T20:45:38.333" v="165" actId="26606"/>
          <ac:grpSpMkLst>
            <pc:docMk/>
            <pc:sldMk cId="2239669549" sldId="322"/>
            <ac:grpSpMk id="27" creationId="{905A9BAA-B344-45D2-838C-73856C4B15D4}"/>
          </ac:grpSpMkLst>
        </pc:grpChg>
        <pc:picChg chg="add del mod">
          <ac:chgData name="Kristina Keil" userId="e9214bf778986fa5" providerId="LiveId" clId="{9D9207E2-4AC6-4764-8CB5-42297E120F2B}" dt="2019-03-04T20:39:04.706" v="158" actId="26606"/>
          <ac:picMkLst>
            <pc:docMk/>
            <pc:sldMk cId="2239669549" sldId="322"/>
            <ac:picMk id="5" creationId="{70CE6C03-771E-478F-92D4-F66B58EAF271}"/>
          </ac:picMkLst>
        </pc:picChg>
        <pc:picChg chg="add del mod">
          <ac:chgData name="Kristina Keil" userId="e9214bf778986fa5" providerId="LiveId" clId="{9D9207E2-4AC6-4764-8CB5-42297E120F2B}" dt="2019-03-04T20:45:38.333" v="165" actId="26606"/>
          <ac:picMkLst>
            <pc:docMk/>
            <pc:sldMk cId="2239669549" sldId="322"/>
            <ac:picMk id="7" creationId="{E9C2F631-1751-424B-A1B6-28AF5DC1B533}"/>
          </ac:picMkLst>
        </pc:picChg>
        <pc:picChg chg="add del mod">
          <ac:chgData name="Kristina Keil" userId="e9214bf778986fa5" providerId="LiveId" clId="{9D9207E2-4AC6-4764-8CB5-42297E120F2B}" dt="2019-03-04T20:43:45.232" v="163" actId="478"/>
          <ac:picMkLst>
            <pc:docMk/>
            <pc:sldMk cId="2239669549" sldId="322"/>
            <ac:picMk id="8" creationId="{70CE6C03-771E-478F-92D4-F66B58EAF271}"/>
          </ac:picMkLst>
        </pc:picChg>
        <pc:picChg chg="add del">
          <ac:chgData name="Kristina Keil" userId="e9214bf778986fa5" providerId="LiveId" clId="{9D9207E2-4AC6-4764-8CB5-42297E120F2B}" dt="2019-03-04T20:45:38.333" v="165" actId="26606"/>
          <ac:picMkLst>
            <pc:docMk/>
            <pc:sldMk cId="2239669549" sldId="322"/>
            <ac:picMk id="15" creationId="{6CACDD17-9043-46DF-882D-420365B79C18}"/>
          </ac:picMkLst>
        </pc:picChg>
        <pc:picChg chg="add del">
          <ac:chgData name="Kristina Keil" userId="e9214bf778986fa5" providerId="LiveId" clId="{9D9207E2-4AC6-4764-8CB5-42297E120F2B}" dt="2019-03-04T20:45:38.333" v="165" actId="26606"/>
          <ac:picMkLst>
            <pc:docMk/>
            <pc:sldMk cId="2239669549" sldId="322"/>
            <ac:picMk id="19" creationId="{E92B246D-47CC-40F8-8DE7-B65D409E945E}"/>
          </ac:picMkLst>
        </pc:picChg>
        <pc:picChg chg="add">
          <ac:chgData name="Kristina Keil" userId="e9214bf778986fa5" providerId="LiveId" clId="{9D9207E2-4AC6-4764-8CB5-42297E120F2B}" dt="2019-03-04T20:45:38.333" v="165" actId="26606"/>
          <ac:picMkLst>
            <pc:docMk/>
            <pc:sldMk cId="2239669549" sldId="322"/>
            <ac:picMk id="22" creationId="{E9C2F631-1751-424B-A1B6-28AF5DC1B533}"/>
          </ac:picMkLst>
        </pc:picChg>
        <pc:picChg chg="add">
          <ac:chgData name="Kristina Keil" userId="e9214bf778986fa5" providerId="LiveId" clId="{9D9207E2-4AC6-4764-8CB5-42297E120F2B}" dt="2019-03-04T20:45:38.333" v="165" actId="26606"/>
          <ac:picMkLst>
            <pc:docMk/>
            <pc:sldMk cId="2239669549" sldId="322"/>
            <ac:picMk id="33" creationId="{025C7952-5703-489E-8DBD-F2EFAC8EEB05}"/>
          </ac:picMkLst>
        </pc:picChg>
      </pc:sldChg>
      <pc:sldChg chg="addSp delSp modSp add">
        <pc:chgData name="Kristina Keil" userId="e9214bf778986fa5" providerId="LiveId" clId="{9D9207E2-4AC6-4764-8CB5-42297E120F2B}" dt="2019-03-04T20:59:41.959" v="890" actId="255"/>
        <pc:sldMkLst>
          <pc:docMk/>
          <pc:sldMk cId="1082302722" sldId="323"/>
        </pc:sldMkLst>
        <pc:spChg chg="mod">
          <ac:chgData name="Kristina Keil" userId="e9214bf778986fa5" providerId="LiveId" clId="{9D9207E2-4AC6-4764-8CB5-42297E120F2B}" dt="2019-03-04T20:59:41.959" v="890" actId="255"/>
          <ac:spMkLst>
            <pc:docMk/>
            <pc:sldMk cId="1082302722" sldId="323"/>
            <ac:spMk id="2" creationId="{39637DFB-1640-47DC-88D2-F394CF362900}"/>
          </ac:spMkLst>
        </pc:spChg>
        <pc:spChg chg="mod ord">
          <ac:chgData name="Kristina Keil" userId="e9214bf778986fa5" providerId="LiveId" clId="{9D9207E2-4AC6-4764-8CB5-42297E120F2B}" dt="2019-03-04T20:59:01.853" v="862" actId="255"/>
          <ac:spMkLst>
            <pc:docMk/>
            <pc:sldMk cId="1082302722" sldId="323"/>
            <ac:spMk id="24" creationId="{FC613E78-0C5E-4491-867A-BFE7A723825C}"/>
          </ac:spMkLst>
        </pc:spChg>
        <pc:spChg chg="add del">
          <ac:chgData name="Kristina Keil" userId="e9214bf778986fa5" providerId="LiveId" clId="{9D9207E2-4AC6-4764-8CB5-42297E120F2B}" dt="2019-03-04T20:55:22.353" v="850" actId="26606"/>
          <ac:spMkLst>
            <pc:docMk/>
            <pc:sldMk cId="1082302722" sldId="323"/>
            <ac:spMk id="31" creationId="{78A4CDE5-C7BC-41E1-8A4A-79E024CC09F3}"/>
          </ac:spMkLst>
        </pc:spChg>
        <pc:spChg chg="add del">
          <ac:chgData name="Kristina Keil" userId="e9214bf778986fa5" providerId="LiveId" clId="{9D9207E2-4AC6-4764-8CB5-42297E120F2B}" dt="2019-03-04T20:55:14.893" v="845" actId="26606"/>
          <ac:spMkLst>
            <pc:docMk/>
            <pc:sldMk cId="1082302722" sldId="323"/>
            <ac:spMk id="42" creationId="{78A4CDE5-C7BC-41E1-8A4A-79E024CC09F3}"/>
          </ac:spMkLst>
        </pc:spChg>
        <pc:spChg chg="add del">
          <ac:chgData name="Kristina Keil" userId="e9214bf778986fa5" providerId="LiveId" clId="{9D9207E2-4AC6-4764-8CB5-42297E120F2B}" dt="2019-03-04T20:55:16.834" v="847" actId="26606"/>
          <ac:spMkLst>
            <pc:docMk/>
            <pc:sldMk cId="1082302722" sldId="323"/>
            <ac:spMk id="47" creationId="{13BC1C09-8FD1-4619-B317-E9EED5E55DD8}"/>
          </ac:spMkLst>
        </pc:spChg>
        <pc:spChg chg="add del">
          <ac:chgData name="Kristina Keil" userId="e9214bf778986fa5" providerId="LiveId" clId="{9D9207E2-4AC6-4764-8CB5-42297E120F2B}" dt="2019-03-04T20:55:22.341" v="849" actId="26606"/>
          <ac:spMkLst>
            <pc:docMk/>
            <pc:sldMk cId="1082302722" sldId="323"/>
            <ac:spMk id="50" creationId="{C610D2AE-07EF-436A-9755-AA8DF4B933A4}"/>
          </ac:spMkLst>
        </pc:spChg>
        <pc:spChg chg="add del">
          <ac:chgData name="Kristina Keil" userId="e9214bf778986fa5" providerId="LiveId" clId="{9D9207E2-4AC6-4764-8CB5-42297E120F2B}" dt="2019-03-04T20:55:22.341" v="849" actId="26606"/>
          <ac:spMkLst>
            <pc:docMk/>
            <pc:sldMk cId="1082302722" sldId="323"/>
            <ac:spMk id="51" creationId="{CF2D8AD5-434A-4C0E-9F5B-C1AFD645F364}"/>
          </ac:spMkLst>
        </pc:spChg>
        <pc:grpChg chg="add del">
          <ac:chgData name="Kristina Keil" userId="e9214bf778986fa5" providerId="LiveId" clId="{9D9207E2-4AC6-4764-8CB5-42297E120F2B}" dt="2019-03-04T20:55:22.353" v="850" actId="26606"/>
          <ac:grpSpMkLst>
            <pc:docMk/>
            <pc:sldMk cId="1082302722" sldId="323"/>
            <ac:grpSpMk id="27" creationId="{905A9BAA-B344-45D2-838C-73856C4B15D4}"/>
          </ac:grpSpMkLst>
        </pc:grpChg>
        <pc:grpChg chg="add del">
          <ac:chgData name="Kristina Keil" userId="e9214bf778986fa5" providerId="LiveId" clId="{9D9207E2-4AC6-4764-8CB5-42297E120F2B}" dt="2019-03-04T20:55:14.893" v="845" actId="26606"/>
          <ac:grpSpMkLst>
            <pc:docMk/>
            <pc:sldMk cId="1082302722" sldId="323"/>
            <ac:grpSpMk id="38" creationId="{905A9BAA-B344-45D2-838C-73856C4B15D4}"/>
          </ac:grpSpMkLst>
        </pc:grpChg>
        <pc:grpChg chg="add del">
          <ac:chgData name="Kristina Keil" userId="e9214bf778986fa5" providerId="LiveId" clId="{9D9207E2-4AC6-4764-8CB5-42297E120F2B}" dt="2019-03-04T20:55:16.834" v="847" actId="26606"/>
          <ac:grpSpMkLst>
            <pc:docMk/>
            <pc:sldMk cId="1082302722" sldId="323"/>
            <ac:grpSpMk id="46" creationId="{7A865E47-4365-4F21-B8EA-13B2C12BCB98}"/>
          </ac:grpSpMkLst>
        </pc:grpChg>
        <pc:picChg chg="mod ord">
          <ac:chgData name="Kristina Keil" userId="e9214bf778986fa5" providerId="LiveId" clId="{9D9207E2-4AC6-4764-8CB5-42297E120F2B}" dt="2019-03-04T20:56:06.790" v="860" actId="14100"/>
          <ac:picMkLst>
            <pc:docMk/>
            <pc:sldMk cId="1082302722" sldId="323"/>
            <ac:picMk id="22" creationId="{E9C2F631-1751-424B-A1B6-28AF5DC1B533}"/>
          </ac:picMkLst>
        </pc:picChg>
        <pc:picChg chg="add del">
          <ac:chgData name="Kristina Keil" userId="e9214bf778986fa5" providerId="LiveId" clId="{9D9207E2-4AC6-4764-8CB5-42297E120F2B}" dt="2019-03-04T20:55:22.353" v="850" actId="26606"/>
          <ac:picMkLst>
            <pc:docMk/>
            <pc:sldMk cId="1082302722" sldId="323"/>
            <ac:picMk id="33" creationId="{025C7952-5703-489E-8DBD-F2EFAC8EEB05}"/>
          </ac:picMkLst>
        </pc:picChg>
        <pc:picChg chg="add del">
          <ac:chgData name="Kristina Keil" userId="e9214bf778986fa5" providerId="LiveId" clId="{9D9207E2-4AC6-4764-8CB5-42297E120F2B}" dt="2019-03-04T20:55:22.341" v="849" actId="26606"/>
          <ac:picMkLst>
            <pc:docMk/>
            <pc:sldMk cId="1082302722" sldId="323"/>
            <ac:picMk id="40" creationId="{6CACDD17-9043-46DF-882D-420365B79C18}"/>
          </ac:picMkLst>
        </pc:picChg>
        <pc:picChg chg="add del">
          <ac:chgData name="Kristina Keil" userId="e9214bf778986fa5" providerId="LiveId" clId="{9D9207E2-4AC6-4764-8CB5-42297E120F2B}" dt="2019-03-04T20:55:14.893" v="845" actId="26606"/>
          <ac:picMkLst>
            <pc:docMk/>
            <pc:sldMk cId="1082302722" sldId="323"/>
            <ac:picMk id="44" creationId="{025C7952-5703-489E-8DBD-F2EFAC8EEB05}"/>
          </ac:picMkLst>
        </pc:picChg>
        <pc:picChg chg="add del">
          <ac:chgData name="Kristina Keil" userId="e9214bf778986fa5" providerId="LiveId" clId="{9D9207E2-4AC6-4764-8CB5-42297E120F2B}" dt="2019-03-04T20:55:16.834" v="847" actId="26606"/>
          <ac:picMkLst>
            <pc:docMk/>
            <pc:sldMk cId="1082302722" sldId="323"/>
            <ac:picMk id="48" creationId="{D3143E80-C928-46DB-9299-0BD06348A928}"/>
          </ac:picMkLst>
        </pc:picChg>
        <pc:picChg chg="add del">
          <ac:chgData name="Kristina Keil" userId="e9214bf778986fa5" providerId="LiveId" clId="{9D9207E2-4AC6-4764-8CB5-42297E120F2B}" dt="2019-03-04T20:55:22.341" v="849" actId="26606"/>
          <ac:picMkLst>
            <pc:docMk/>
            <pc:sldMk cId="1082302722" sldId="323"/>
            <ac:picMk id="52" creationId="{E92B246D-47CC-40F8-8DE7-B65D409E945E}"/>
          </ac:picMkLst>
        </pc:picChg>
      </pc:sldChg>
      <pc:sldChg chg="addSp modSp add">
        <pc:chgData name="Kristina Keil" userId="e9214bf778986fa5" providerId="LiveId" clId="{9D9207E2-4AC6-4764-8CB5-42297E120F2B}" dt="2019-03-04T21:11:31.405" v="1421" actId="26606"/>
        <pc:sldMkLst>
          <pc:docMk/>
          <pc:sldMk cId="3473260886" sldId="324"/>
        </pc:sldMkLst>
        <pc:spChg chg="mod ord">
          <ac:chgData name="Kristina Keil" userId="e9214bf778986fa5" providerId="LiveId" clId="{9D9207E2-4AC6-4764-8CB5-42297E120F2B}" dt="2019-03-04T21:11:31.405" v="1421" actId="26606"/>
          <ac:spMkLst>
            <pc:docMk/>
            <pc:sldMk cId="3473260886" sldId="324"/>
            <ac:spMk id="2" creationId="{39637DFB-1640-47DC-88D2-F394CF362900}"/>
          </ac:spMkLst>
        </pc:spChg>
        <pc:spChg chg="mod">
          <ac:chgData name="Kristina Keil" userId="e9214bf778986fa5" providerId="LiveId" clId="{9D9207E2-4AC6-4764-8CB5-42297E120F2B}" dt="2019-03-04T21:11:31.405" v="1421" actId="26606"/>
          <ac:spMkLst>
            <pc:docMk/>
            <pc:sldMk cId="3473260886" sldId="324"/>
            <ac:spMk id="24" creationId="{FC613E78-0C5E-4491-867A-BFE7A723825C}"/>
          </ac:spMkLst>
        </pc:spChg>
        <pc:spChg chg="add">
          <ac:chgData name="Kristina Keil" userId="e9214bf778986fa5" providerId="LiveId" clId="{9D9207E2-4AC6-4764-8CB5-42297E120F2B}" dt="2019-03-04T21:11:31.405" v="1421" actId="26606"/>
          <ac:spMkLst>
            <pc:docMk/>
            <pc:sldMk cId="3473260886" sldId="324"/>
            <ac:spMk id="33" creationId="{13BC1C09-8FD1-4619-B317-E9EED5E55DD8}"/>
          </ac:spMkLst>
        </pc:spChg>
        <pc:grpChg chg="add">
          <ac:chgData name="Kristina Keil" userId="e9214bf778986fa5" providerId="LiveId" clId="{9D9207E2-4AC6-4764-8CB5-42297E120F2B}" dt="2019-03-04T21:11:31.405" v="1421" actId="26606"/>
          <ac:grpSpMkLst>
            <pc:docMk/>
            <pc:sldMk cId="3473260886" sldId="324"/>
            <ac:grpSpMk id="29" creationId="{7A865E47-4365-4F21-B8EA-13B2C12BCB98}"/>
          </ac:grpSpMkLst>
        </pc:grpChg>
        <pc:picChg chg="mod">
          <ac:chgData name="Kristina Keil" userId="e9214bf778986fa5" providerId="LiveId" clId="{9D9207E2-4AC6-4764-8CB5-42297E120F2B}" dt="2019-03-04T21:11:31.405" v="1421" actId="26606"/>
          <ac:picMkLst>
            <pc:docMk/>
            <pc:sldMk cId="3473260886" sldId="324"/>
            <ac:picMk id="22" creationId="{E9C2F631-1751-424B-A1B6-28AF5DC1B533}"/>
          </ac:picMkLst>
        </pc:picChg>
        <pc:picChg chg="add">
          <ac:chgData name="Kristina Keil" userId="e9214bf778986fa5" providerId="LiveId" clId="{9D9207E2-4AC6-4764-8CB5-42297E120F2B}" dt="2019-03-04T21:11:31.405" v="1421" actId="26606"/>
          <ac:picMkLst>
            <pc:docMk/>
            <pc:sldMk cId="3473260886" sldId="324"/>
            <ac:picMk id="35" creationId="{D3143E80-C928-46DB-9299-0BD06348A928}"/>
          </ac:picMkLst>
        </pc:picChg>
      </pc:sldChg>
      <pc:sldChg chg="modSp add">
        <pc:chgData name="Kristina Keil" userId="e9214bf778986fa5" providerId="LiveId" clId="{9D9207E2-4AC6-4764-8CB5-42297E120F2B}" dt="2019-03-04T21:19:44.442" v="2020" actId="14100"/>
        <pc:sldMkLst>
          <pc:docMk/>
          <pc:sldMk cId="2974791085" sldId="325"/>
        </pc:sldMkLst>
        <pc:spChg chg="mod">
          <ac:chgData name="Kristina Keil" userId="e9214bf778986fa5" providerId="LiveId" clId="{9D9207E2-4AC6-4764-8CB5-42297E120F2B}" dt="2019-03-04T21:19:44.442" v="2020" actId="14100"/>
          <ac:spMkLst>
            <pc:docMk/>
            <pc:sldMk cId="2974791085" sldId="325"/>
            <ac:spMk id="24" creationId="{FC613E78-0C5E-4491-867A-BFE7A723825C}"/>
          </ac:spMkLst>
        </pc:spChg>
      </pc:sldChg>
      <pc:sldChg chg="modSp add ord">
        <pc:chgData name="Kristina Keil" userId="e9214bf778986fa5" providerId="LiveId" clId="{9D9207E2-4AC6-4764-8CB5-42297E120F2B}" dt="2019-03-04T21:24:47.389" v="2586" actId="114"/>
        <pc:sldMkLst>
          <pc:docMk/>
          <pc:sldMk cId="3425494193" sldId="326"/>
        </pc:sldMkLst>
        <pc:spChg chg="mod">
          <ac:chgData name="Kristina Keil" userId="e9214bf778986fa5" providerId="LiveId" clId="{9D9207E2-4AC6-4764-8CB5-42297E120F2B}" dt="2019-03-04T21:21:24.979" v="2026" actId="20577"/>
          <ac:spMkLst>
            <pc:docMk/>
            <pc:sldMk cId="3425494193" sldId="326"/>
            <ac:spMk id="2" creationId="{39637DFB-1640-47DC-88D2-F394CF362900}"/>
          </ac:spMkLst>
        </pc:spChg>
        <pc:spChg chg="mod">
          <ac:chgData name="Kristina Keil" userId="e9214bf778986fa5" providerId="LiveId" clId="{9D9207E2-4AC6-4764-8CB5-42297E120F2B}" dt="2019-03-04T21:24:47.389" v="2586" actId="114"/>
          <ac:spMkLst>
            <pc:docMk/>
            <pc:sldMk cId="3425494193" sldId="326"/>
            <ac:spMk id="24" creationId="{FC613E78-0C5E-4491-867A-BFE7A723825C}"/>
          </ac:spMkLst>
        </pc:spChg>
      </pc:sldChg>
      <pc:sldChg chg="modSp add ord">
        <pc:chgData name="Kristina Keil" userId="e9214bf778986fa5" providerId="LiveId" clId="{9D9207E2-4AC6-4764-8CB5-42297E120F2B}" dt="2019-03-04T21:38:03.611" v="2614" actId="20577"/>
        <pc:sldMkLst>
          <pc:docMk/>
          <pc:sldMk cId="848972023" sldId="327"/>
        </pc:sldMkLst>
        <pc:spChg chg="mod">
          <ac:chgData name="Kristina Keil" userId="e9214bf778986fa5" providerId="LiveId" clId="{9D9207E2-4AC6-4764-8CB5-42297E120F2B}" dt="2019-03-04T21:28:50.416" v="2601" actId="27636"/>
          <ac:spMkLst>
            <pc:docMk/>
            <pc:sldMk cId="848972023" sldId="327"/>
            <ac:spMk id="2" creationId="{39637DFB-1640-47DC-88D2-F394CF362900}"/>
          </ac:spMkLst>
        </pc:spChg>
        <pc:spChg chg="mod">
          <ac:chgData name="Kristina Keil" userId="e9214bf778986fa5" providerId="LiveId" clId="{9D9207E2-4AC6-4764-8CB5-42297E120F2B}" dt="2019-03-04T21:38:03.611" v="2614" actId="20577"/>
          <ac:spMkLst>
            <pc:docMk/>
            <pc:sldMk cId="848972023" sldId="327"/>
            <ac:spMk id="24" creationId="{FC613E78-0C5E-4491-867A-BFE7A723825C}"/>
          </ac:spMkLst>
        </pc:spChg>
      </pc:sldChg>
      <pc:sldChg chg="modSp add">
        <pc:chgData name="Kristina Keil" userId="e9214bf778986fa5" providerId="LiveId" clId="{9D9207E2-4AC6-4764-8CB5-42297E120F2B}" dt="2019-03-04T21:46:20.726" v="3339" actId="20577"/>
        <pc:sldMkLst>
          <pc:docMk/>
          <pc:sldMk cId="261470164" sldId="328"/>
        </pc:sldMkLst>
        <pc:spChg chg="mod">
          <ac:chgData name="Kristina Keil" userId="e9214bf778986fa5" providerId="LiveId" clId="{9D9207E2-4AC6-4764-8CB5-42297E120F2B}" dt="2019-03-04T21:46:20.726" v="3339" actId="20577"/>
          <ac:spMkLst>
            <pc:docMk/>
            <pc:sldMk cId="261470164" sldId="328"/>
            <ac:spMk id="2" creationId="{39637DFB-1640-47DC-88D2-F394CF362900}"/>
          </ac:spMkLst>
        </pc:spChg>
        <pc:spChg chg="mod">
          <ac:chgData name="Kristina Keil" userId="e9214bf778986fa5" providerId="LiveId" clId="{9D9207E2-4AC6-4764-8CB5-42297E120F2B}" dt="2019-03-04T21:44:56.820" v="3266" actId="313"/>
          <ac:spMkLst>
            <pc:docMk/>
            <pc:sldMk cId="261470164" sldId="328"/>
            <ac:spMk id="24" creationId="{FC613E78-0C5E-4491-867A-BFE7A723825C}"/>
          </ac:spMkLst>
        </pc:spChg>
      </pc:sldChg>
      <pc:sldChg chg="modSp add ord">
        <pc:chgData name="Kristina Keil" userId="e9214bf778986fa5" providerId="LiveId" clId="{9D9207E2-4AC6-4764-8CB5-42297E120F2B}" dt="2019-03-04T22:11:31.953" v="3980" actId="20577"/>
        <pc:sldMkLst>
          <pc:docMk/>
          <pc:sldMk cId="2107078423" sldId="329"/>
        </pc:sldMkLst>
        <pc:spChg chg="mod">
          <ac:chgData name="Kristina Keil" userId="e9214bf778986fa5" providerId="LiveId" clId="{9D9207E2-4AC6-4764-8CB5-42297E120F2B}" dt="2019-03-04T22:02:03.770" v="3555" actId="114"/>
          <ac:spMkLst>
            <pc:docMk/>
            <pc:sldMk cId="2107078423" sldId="329"/>
            <ac:spMk id="2" creationId="{39637DFB-1640-47DC-88D2-F394CF362900}"/>
          </ac:spMkLst>
        </pc:spChg>
        <pc:spChg chg="mod">
          <ac:chgData name="Kristina Keil" userId="e9214bf778986fa5" providerId="LiveId" clId="{9D9207E2-4AC6-4764-8CB5-42297E120F2B}" dt="2019-03-04T22:11:31.953" v="3980" actId="20577"/>
          <ac:spMkLst>
            <pc:docMk/>
            <pc:sldMk cId="2107078423" sldId="329"/>
            <ac:spMk id="24" creationId="{FC613E78-0C5E-4491-867A-BFE7A723825C}"/>
          </ac:spMkLst>
        </pc:spChg>
      </pc:sldChg>
      <pc:sldChg chg="addSp delSp modSp add mod setBg">
        <pc:chgData name="Kristina Keil" userId="e9214bf778986fa5" providerId="LiveId" clId="{9D9207E2-4AC6-4764-8CB5-42297E120F2B}" dt="2019-03-04T22:44:21.870" v="4174" actId="20577"/>
        <pc:sldMkLst>
          <pc:docMk/>
          <pc:sldMk cId="2404392233" sldId="330"/>
        </pc:sldMkLst>
        <pc:spChg chg="mod ord">
          <ac:chgData name="Kristina Keil" userId="e9214bf778986fa5" providerId="LiveId" clId="{9D9207E2-4AC6-4764-8CB5-42297E120F2B}" dt="2019-03-04T22:44:21.870" v="4174" actId="20577"/>
          <ac:spMkLst>
            <pc:docMk/>
            <pc:sldMk cId="2404392233" sldId="330"/>
            <ac:spMk id="2" creationId="{71EF0994-D2F4-48E5-A23A-B7D9E5E68423}"/>
          </ac:spMkLst>
        </pc:spChg>
        <pc:spChg chg="del">
          <ac:chgData name="Kristina Keil" userId="e9214bf778986fa5" providerId="LiveId" clId="{9D9207E2-4AC6-4764-8CB5-42297E120F2B}" dt="2019-03-04T22:12:59.276" v="4013" actId="931"/>
          <ac:spMkLst>
            <pc:docMk/>
            <pc:sldMk cId="2404392233" sldId="330"/>
            <ac:spMk id="3" creationId="{F4EA2DF9-3F70-414C-B78B-96641BC03A7E}"/>
          </ac:spMkLst>
        </pc:spChg>
        <pc:spChg chg="add del mod">
          <ac:chgData name="Kristina Keil" userId="e9214bf778986fa5" providerId="LiveId" clId="{9D9207E2-4AC6-4764-8CB5-42297E120F2B}" dt="2019-03-04T22:43:39.116" v="4153" actId="931"/>
          <ac:spMkLst>
            <pc:docMk/>
            <pc:sldMk cId="2404392233" sldId="330"/>
            <ac:spMk id="10" creationId="{BFA817D6-89A8-49D0-9883-0AC7D0D9C829}"/>
          </ac:spMkLst>
        </pc:spChg>
        <pc:spChg chg="add del">
          <ac:chgData name="Kristina Keil" userId="e9214bf778986fa5" providerId="LiveId" clId="{9D9207E2-4AC6-4764-8CB5-42297E120F2B}" dt="2019-03-04T22:13:44.942" v="4020" actId="26606"/>
          <ac:spMkLst>
            <pc:docMk/>
            <pc:sldMk cId="2404392233" sldId="330"/>
            <ac:spMk id="13" creationId="{C610D2AE-07EF-436A-9755-AA8DF4B933A4}"/>
          </ac:spMkLst>
        </pc:spChg>
        <pc:spChg chg="add del">
          <ac:chgData name="Kristina Keil" userId="e9214bf778986fa5" providerId="LiveId" clId="{9D9207E2-4AC6-4764-8CB5-42297E120F2B}" dt="2019-03-04T22:13:44.942" v="4020" actId="26606"/>
          <ac:spMkLst>
            <pc:docMk/>
            <pc:sldMk cId="2404392233" sldId="330"/>
            <ac:spMk id="17" creationId="{CF2D8AD5-434A-4C0E-9F5B-C1AFD645F364}"/>
          </ac:spMkLst>
        </pc:spChg>
        <pc:spChg chg="add del">
          <ac:chgData name="Kristina Keil" userId="e9214bf778986fa5" providerId="LiveId" clId="{9D9207E2-4AC6-4764-8CB5-42297E120F2B}" dt="2019-03-04T22:14:25.979" v="4027" actId="26606"/>
          <ac:spMkLst>
            <pc:docMk/>
            <pc:sldMk cId="2404392233" sldId="330"/>
            <ac:spMk id="24" creationId="{C610D2AE-07EF-436A-9755-AA8DF4B933A4}"/>
          </ac:spMkLst>
        </pc:spChg>
        <pc:spChg chg="add del">
          <ac:chgData name="Kristina Keil" userId="e9214bf778986fa5" providerId="LiveId" clId="{9D9207E2-4AC6-4764-8CB5-42297E120F2B}" dt="2019-03-04T22:14:25.979" v="4027" actId="26606"/>
          <ac:spMkLst>
            <pc:docMk/>
            <pc:sldMk cId="2404392233" sldId="330"/>
            <ac:spMk id="28" creationId="{CF2D8AD5-434A-4C0E-9F5B-C1AFD645F364}"/>
          </ac:spMkLst>
        </pc:spChg>
        <pc:spChg chg="add del">
          <ac:chgData name="Kristina Keil" userId="e9214bf778986fa5" providerId="LiveId" clId="{9D9207E2-4AC6-4764-8CB5-42297E120F2B}" dt="2019-03-04T22:43:45.889" v="4156" actId="26606"/>
          <ac:spMkLst>
            <pc:docMk/>
            <pc:sldMk cId="2404392233" sldId="330"/>
            <ac:spMk id="39" creationId="{13BC1C09-8FD1-4619-B317-E9EED5E55DD8}"/>
          </ac:spMkLst>
        </pc:spChg>
        <pc:spChg chg="add del">
          <ac:chgData name="Kristina Keil" userId="e9214bf778986fa5" providerId="LiveId" clId="{9D9207E2-4AC6-4764-8CB5-42297E120F2B}" dt="2019-03-04T22:43:45.824" v="4155" actId="26606"/>
          <ac:spMkLst>
            <pc:docMk/>
            <pc:sldMk cId="2404392233" sldId="330"/>
            <ac:spMk id="46" creationId="{29C149A4-3E38-4006-B3D2-68B77825216E}"/>
          </ac:spMkLst>
        </pc:spChg>
        <pc:spChg chg="add del">
          <ac:chgData name="Kristina Keil" userId="e9214bf778986fa5" providerId="LiveId" clId="{9D9207E2-4AC6-4764-8CB5-42297E120F2B}" dt="2019-03-04T22:43:45.824" v="4155" actId="26606"/>
          <ac:spMkLst>
            <pc:docMk/>
            <pc:sldMk cId="2404392233" sldId="330"/>
            <ac:spMk id="53" creationId="{78A4CDE5-C7BC-41E1-8A4A-79E024CC09F3}"/>
          </ac:spMkLst>
        </pc:spChg>
        <pc:spChg chg="add">
          <ac:chgData name="Kristina Keil" userId="e9214bf778986fa5" providerId="LiveId" clId="{9D9207E2-4AC6-4764-8CB5-42297E120F2B}" dt="2019-03-04T22:43:45.889" v="4156" actId="26606"/>
          <ac:spMkLst>
            <pc:docMk/>
            <pc:sldMk cId="2404392233" sldId="330"/>
            <ac:spMk id="58" creationId="{0229D881-36D3-46E8-A3F3-682EE6CEF429}"/>
          </ac:spMkLst>
        </pc:spChg>
        <pc:spChg chg="add">
          <ac:chgData name="Kristina Keil" userId="e9214bf778986fa5" providerId="LiveId" clId="{9D9207E2-4AC6-4764-8CB5-42297E120F2B}" dt="2019-03-04T22:43:45.889" v="4156" actId="26606"/>
          <ac:spMkLst>
            <pc:docMk/>
            <pc:sldMk cId="2404392233" sldId="330"/>
            <ac:spMk id="60" creationId="{13BC1C09-8FD1-4619-B317-E9EED5E55DD8}"/>
          </ac:spMkLst>
        </pc:spChg>
        <pc:grpChg chg="add del">
          <ac:chgData name="Kristina Keil" userId="e9214bf778986fa5" providerId="LiveId" clId="{9D9207E2-4AC6-4764-8CB5-42297E120F2B}" dt="2019-03-04T22:43:45.889" v="4156" actId="26606"/>
          <ac:grpSpMkLst>
            <pc:docMk/>
            <pc:sldMk cId="2404392233" sldId="330"/>
            <ac:grpSpMk id="35" creationId="{7A865E47-4365-4F21-B8EA-13B2C12BCB98}"/>
          </ac:grpSpMkLst>
        </pc:grpChg>
        <pc:grpChg chg="add del">
          <ac:chgData name="Kristina Keil" userId="e9214bf778986fa5" providerId="LiveId" clId="{9D9207E2-4AC6-4764-8CB5-42297E120F2B}" dt="2019-03-04T22:43:45.824" v="4155" actId="26606"/>
          <ac:grpSpMkLst>
            <pc:docMk/>
            <pc:sldMk cId="2404392233" sldId="330"/>
            <ac:grpSpMk id="49" creationId="{905A9BAA-B344-45D2-838C-73856C4B15D4}"/>
          </ac:grpSpMkLst>
        </pc:grpChg>
        <pc:grpChg chg="add">
          <ac:chgData name="Kristina Keil" userId="e9214bf778986fa5" providerId="LiveId" clId="{9D9207E2-4AC6-4764-8CB5-42297E120F2B}" dt="2019-03-04T22:43:45.889" v="4156" actId="26606"/>
          <ac:grpSpMkLst>
            <pc:docMk/>
            <pc:sldMk cId="2404392233" sldId="330"/>
            <ac:grpSpMk id="57" creationId="{7A865E47-4365-4F21-B8EA-13B2C12BCB98}"/>
          </ac:grpSpMkLst>
        </pc:grpChg>
        <pc:picChg chg="add del mod">
          <ac:chgData name="Kristina Keil" userId="e9214bf778986fa5" providerId="LiveId" clId="{9D9207E2-4AC6-4764-8CB5-42297E120F2B}" dt="2019-03-04T22:13:08.046" v="4014" actId="26606"/>
          <ac:picMkLst>
            <pc:docMk/>
            <pc:sldMk cId="2404392233" sldId="330"/>
            <ac:picMk id="5" creationId="{46CB6745-2A3B-4732-B281-53499797942C}"/>
          </ac:picMkLst>
        </pc:picChg>
        <pc:picChg chg="add del mod">
          <ac:chgData name="Kristina Keil" userId="e9214bf778986fa5" providerId="LiveId" clId="{9D9207E2-4AC6-4764-8CB5-42297E120F2B}" dt="2019-03-04T22:43:45.889" v="4156" actId="26606"/>
          <ac:picMkLst>
            <pc:docMk/>
            <pc:sldMk cId="2404392233" sldId="330"/>
            <ac:picMk id="7" creationId="{88D3CA81-9E94-43F7-92B1-CB89BA616099}"/>
          </ac:picMkLst>
        </pc:picChg>
        <pc:picChg chg="add del mod">
          <ac:chgData name="Kristina Keil" userId="e9214bf778986fa5" providerId="LiveId" clId="{9D9207E2-4AC6-4764-8CB5-42297E120F2B}" dt="2019-03-04T22:43:27.065" v="4152" actId="478"/>
          <ac:picMkLst>
            <pc:docMk/>
            <pc:sldMk cId="2404392233" sldId="330"/>
            <ac:picMk id="8" creationId="{46CB6745-2A3B-4732-B281-53499797942C}"/>
          </ac:picMkLst>
        </pc:picChg>
        <pc:picChg chg="add del">
          <ac:chgData name="Kristina Keil" userId="e9214bf778986fa5" providerId="LiveId" clId="{9D9207E2-4AC6-4764-8CB5-42297E120F2B}" dt="2019-03-04T22:13:44.942" v="4020" actId="26606"/>
          <ac:picMkLst>
            <pc:docMk/>
            <pc:sldMk cId="2404392233" sldId="330"/>
            <ac:picMk id="15" creationId="{6CACDD17-9043-46DF-882D-420365B79C18}"/>
          </ac:picMkLst>
        </pc:picChg>
        <pc:picChg chg="add del">
          <ac:chgData name="Kristina Keil" userId="e9214bf778986fa5" providerId="LiveId" clId="{9D9207E2-4AC6-4764-8CB5-42297E120F2B}" dt="2019-03-04T22:13:44.942" v="4020" actId="26606"/>
          <ac:picMkLst>
            <pc:docMk/>
            <pc:sldMk cId="2404392233" sldId="330"/>
            <ac:picMk id="19" creationId="{E92B246D-47CC-40F8-8DE7-B65D409E945E}"/>
          </ac:picMkLst>
        </pc:picChg>
        <pc:picChg chg="add del">
          <ac:chgData name="Kristina Keil" userId="e9214bf778986fa5" providerId="LiveId" clId="{9D9207E2-4AC6-4764-8CB5-42297E120F2B}" dt="2019-03-04T22:14:25.979" v="4027" actId="26606"/>
          <ac:picMkLst>
            <pc:docMk/>
            <pc:sldMk cId="2404392233" sldId="330"/>
            <ac:picMk id="26" creationId="{6CACDD17-9043-46DF-882D-420365B79C18}"/>
          </ac:picMkLst>
        </pc:picChg>
        <pc:picChg chg="add del">
          <ac:chgData name="Kristina Keil" userId="e9214bf778986fa5" providerId="LiveId" clId="{9D9207E2-4AC6-4764-8CB5-42297E120F2B}" dt="2019-03-04T22:14:25.979" v="4027" actId="26606"/>
          <ac:picMkLst>
            <pc:docMk/>
            <pc:sldMk cId="2404392233" sldId="330"/>
            <ac:picMk id="30" creationId="{E92B246D-47CC-40F8-8DE7-B65D409E945E}"/>
          </ac:picMkLst>
        </pc:picChg>
        <pc:picChg chg="add del">
          <ac:chgData name="Kristina Keil" userId="e9214bf778986fa5" providerId="LiveId" clId="{9D9207E2-4AC6-4764-8CB5-42297E120F2B}" dt="2019-03-04T22:43:45.889" v="4156" actId="26606"/>
          <ac:picMkLst>
            <pc:docMk/>
            <pc:sldMk cId="2404392233" sldId="330"/>
            <ac:picMk id="41" creationId="{D3143E80-C928-46DB-9299-0BD06348A928}"/>
          </ac:picMkLst>
        </pc:picChg>
        <pc:picChg chg="add del">
          <ac:chgData name="Kristina Keil" userId="e9214bf778986fa5" providerId="LiveId" clId="{9D9207E2-4AC6-4764-8CB5-42297E120F2B}" dt="2019-03-04T22:43:45.824" v="4155" actId="26606"/>
          <ac:picMkLst>
            <pc:docMk/>
            <pc:sldMk cId="2404392233" sldId="330"/>
            <ac:picMk id="44" creationId="{88D3CA81-9E94-43F7-92B1-CB89BA616099}"/>
          </ac:picMkLst>
        </pc:picChg>
        <pc:picChg chg="add del">
          <ac:chgData name="Kristina Keil" userId="e9214bf778986fa5" providerId="LiveId" clId="{9D9207E2-4AC6-4764-8CB5-42297E120F2B}" dt="2019-03-04T22:43:45.824" v="4155" actId="26606"/>
          <ac:picMkLst>
            <pc:docMk/>
            <pc:sldMk cId="2404392233" sldId="330"/>
            <ac:picMk id="55" creationId="{025C7952-5703-489E-8DBD-F2EFAC8EEB05}"/>
          </ac:picMkLst>
        </pc:picChg>
        <pc:picChg chg="add">
          <ac:chgData name="Kristina Keil" userId="e9214bf778986fa5" providerId="LiveId" clId="{9D9207E2-4AC6-4764-8CB5-42297E120F2B}" dt="2019-03-04T22:43:45.889" v="4156" actId="26606"/>
          <ac:picMkLst>
            <pc:docMk/>
            <pc:sldMk cId="2404392233" sldId="330"/>
            <ac:picMk id="59" creationId="{88D3CA81-9E94-43F7-92B1-CB89BA616099}"/>
          </ac:picMkLst>
        </pc:picChg>
        <pc:picChg chg="add">
          <ac:chgData name="Kristina Keil" userId="e9214bf778986fa5" providerId="LiveId" clId="{9D9207E2-4AC6-4764-8CB5-42297E120F2B}" dt="2019-03-04T22:43:45.889" v="4156" actId="26606"/>
          <ac:picMkLst>
            <pc:docMk/>
            <pc:sldMk cId="2404392233" sldId="330"/>
            <ac:picMk id="61" creationId="{D3143E80-C928-46DB-9299-0BD06348A928}"/>
          </ac:picMkLst>
        </pc:picChg>
      </pc:sldChg>
      <pc:sldChg chg="addSp delSp modSp add mod setBg setClrOvrMap">
        <pc:chgData name="Kristina Keil" userId="e9214bf778986fa5" providerId="LiveId" clId="{9D9207E2-4AC6-4764-8CB5-42297E120F2B}" dt="2019-03-04T22:30:11.781" v="4131" actId="26606"/>
        <pc:sldMkLst>
          <pc:docMk/>
          <pc:sldMk cId="3815481165" sldId="331"/>
        </pc:sldMkLst>
        <pc:spChg chg="mod ord">
          <ac:chgData name="Kristina Keil" userId="e9214bf778986fa5" providerId="LiveId" clId="{9D9207E2-4AC6-4764-8CB5-42297E120F2B}" dt="2019-03-04T22:30:11.781" v="4131" actId="26606"/>
          <ac:spMkLst>
            <pc:docMk/>
            <pc:sldMk cId="3815481165" sldId="331"/>
            <ac:spMk id="2" creationId="{E53ED73D-F04A-42E0-9F34-96E774018FAA}"/>
          </ac:spMkLst>
        </pc:spChg>
        <pc:spChg chg="del">
          <ac:chgData name="Kristina Keil" userId="e9214bf778986fa5" providerId="LiveId" clId="{9D9207E2-4AC6-4764-8CB5-42297E120F2B}" dt="2019-03-04T22:27:06.152" v="4029" actId="931"/>
          <ac:spMkLst>
            <pc:docMk/>
            <pc:sldMk cId="3815481165" sldId="331"/>
            <ac:spMk id="3" creationId="{36A9CA4D-0556-4B16-BD4B-6EC2B335737F}"/>
          </ac:spMkLst>
        </pc:spChg>
        <pc:spChg chg="add del mod">
          <ac:chgData name="Kristina Keil" userId="e9214bf778986fa5" providerId="LiveId" clId="{9D9207E2-4AC6-4764-8CB5-42297E120F2B}" dt="2019-03-04T22:30:11.781" v="4131" actId="26606"/>
          <ac:spMkLst>
            <pc:docMk/>
            <pc:sldMk cId="3815481165" sldId="331"/>
            <ac:spMk id="10" creationId="{BDFD0FC1-2C62-473D-B551-E18586A436B7}"/>
          </ac:spMkLst>
        </pc:spChg>
        <pc:spChg chg="add del">
          <ac:chgData name="Kristina Keil" userId="e9214bf778986fa5" providerId="LiveId" clId="{9D9207E2-4AC6-4764-8CB5-42297E120F2B}" dt="2019-03-04T22:30:11.781" v="4131" actId="26606"/>
          <ac:spMkLst>
            <pc:docMk/>
            <pc:sldMk cId="3815481165" sldId="331"/>
            <ac:spMk id="13" creationId="{C610D2AE-07EF-436A-9755-AA8DF4B933A4}"/>
          </ac:spMkLst>
        </pc:spChg>
        <pc:spChg chg="add del">
          <ac:chgData name="Kristina Keil" userId="e9214bf778986fa5" providerId="LiveId" clId="{9D9207E2-4AC6-4764-8CB5-42297E120F2B}" dt="2019-03-04T22:30:11.781" v="4131" actId="26606"/>
          <ac:spMkLst>
            <pc:docMk/>
            <pc:sldMk cId="3815481165" sldId="331"/>
            <ac:spMk id="17" creationId="{CF2D8AD5-434A-4C0E-9F5B-C1AFD645F364}"/>
          </ac:spMkLst>
        </pc:spChg>
        <pc:spChg chg="add del">
          <ac:chgData name="Kristina Keil" userId="e9214bf778986fa5" providerId="LiveId" clId="{9D9207E2-4AC6-4764-8CB5-42297E120F2B}" dt="2019-03-04T22:30:04.631" v="4124" actId="26606"/>
          <ac:spMkLst>
            <pc:docMk/>
            <pc:sldMk cId="3815481165" sldId="331"/>
            <ac:spMk id="24" creationId="{F4979F40-3A44-4CCB-9EB7-F8318BCE576B}"/>
          </ac:spMkLst>
        </pc:spChg>
        <pc:spChg chg="add del">
          <ac:chgData name="Kristina Keil" userId="e9214bf778986fa5" providerId="LiveId" clId="{9D9207E2-4AC6-4764-8CB5-42297E120F2B}" dt="2019-03-04T22:30:04.631" v="4124" actId="26606"/>
          <ac:spMkLst>
            <pc:docMk/>
            <pc:sldMk cId="3815481165" sldId="331"/>
            <ac:spMk id="28" creationId="{AFD071FA-0514-4371-9568-86216A1F4658}"/>
          </ac:spMkLst>
        </pc:spChg>
        <pc:spChg chg="add del">
          <ac:chgData name="Kristina Keil" userId="e9214bf778986fa5" providerId="LiveId" clId="{9D9207E2-4AC6-4764-8CB5-42297E120F2B}" dt="2019-03-04T22:30:04.631" v="4124" actId="26606"/>
          <ac:spMkLst>
            <pc:docMk/>
            <pc:sldMk cId="3815481165" sldId="331"/>
            <ac:spMk id="30" creationId="{5211DDA4-E7B5-4325-A844-B7F59B084BA7}"/>
          </ac:spMkLst>
        </pc:spChg>
        <pc:spChg chg="add del">
          <ac:chgData name="Kristina Keil" userId="e9214bf778986fa5" providerId="LiveId" clId="{9D9207E2-4AC6-4764-8CB5-42297E120F2B}" dt="2019-03-04T22:30:06.276" v="4126" actId="26606"/>
          <ac:spMkLst>
            <pc:docMk/>
            <pc:sldMk cId="3815481165" sldId="331"/>
            <ac:spMk id="36" creationId="{13BC1C09-8FD1-4619-B317-E9EED5E55DD8}"/>
          </ac:spMkLst>
        </pc:spChg>
        <pc:spChg chg="add del">
          <ac:chgData name="Kristina Keil" userId="e9214bf778986fa5" providerId="LiveId" clId="{9D9207E2-4AC6-4764-8CB5-42297E120F2B}" dt="2019-03-04T22:30:07.865" v="4128" actId="26606"/>
          <ac:spMkLst>
            <pc:docMk/>
            <pc:sldMk cId="3815481165" sldId="331"/>
            <ac:spMk id="41" creationId="{C493E730-2044-49B5-A022-B8D6F359343E}"/>
          </ac:spMkLst>
        </pc:spChg>
        <pc:spChg chg="add del">
          <ac:chgData name="Kristina Keil" userId="e9214bf778986fa5" providerId="LiveId" clId="{9D9207E2-4AC6-4764-8CB5-42297E120F2B}" dt="2019-03-04T22:30:11.736" v="4130" actId="26606"/>
          <ac:spMkLst>
            <pc:docMk/>
            <pc:sldMk cId="3815481165" sldId="331"/>
            <ac:spMk id="44" creationId="{C610D2AE-07EF-436A-9755-AA8DF4B933A4}"/>
          </ac:spMkLst>
        </pc:spChg>
        <pc:spChg chg="add del">
          <ac:chgData name="Kristina Keil" userId="e9214bf778986fa5" providerId="LiveId" clId="{9D9207E2-4AC6-4764-8CB5-42297E120F2B}" dt="2019-03-04T22:30:11.736" v="4130" actId="26606"/>
          <ac:spMkLst>
            <pc:docMk/>
            <pc:sldMk cId="3815481165" sldId="331"/>
            <ac:spMk id="46" creationId="{CF2D8AD5-434A-4C0E-9F5B-C1AFD645F364}"/>
          </ac:spMkLst>
        </pc:spChg>
        <pc:spChg chg="add">
          <ac:chgData name="Kristina Keil" userId="e9214bf778986fa5" providerId="LiveId" clId="{9D9207E2-4AC6-4764-8CB5-42297E120F2B}" dt="2019-03-04T22:30:11.781" v="4131" actId="26606"/>
          <ac:spMkLst>
            <pc:docMk/>
            <pc:sldMk cId="3815481165" sldId="331"/>
            <ac:spMk id="51" creationId="{9DD3589A-DB65-424B-ACF1-5C8155F1C3A8}"/>
          </ac:spMkLst>
        </pc:spChg>
        <pc:spChg chg="add">
          <ac:chgData name="Kristina Keil" userId="e9214bf778986fa5" providerId="LiveId" clId="{9D9207E2-4AC6-4764-8CB5-42297E120F2B}" dt="2019-03-04T22:30:11.781" v="4131" actId="26606"/>
          <ac:spMkLst>
            <pc:docMk/>
            <pc:sldMk cId="3815481165" sldId="331"/>
            <ac:spMk id="52" creationId="{9F784D76-D302-4160-A2D4-C2F4AB76D478}"/>
          </ac:spMkLst>
        </pc:spChg>
        <pc:spChg chg="add">
          <ac:chgData name="Kristina Keil" userId="e9214bf778986fa5" providerId="LiveId" clId="{9D9207E2-4AC6-4764-8CB5-42297E120F2B}" dt="2019-03-04T22:30:11.781" v="4131" actId="26606"/>
          <ac:spMkLst>
            <pc:docMk/>
            <pc:sldMk cId="3815481165" sldId="331"/>
            <ac:spMk id="54" creationId="{2B57E7D2-A94B-4A8D-B58F-D3E30C2353DE}"/>
          </ac:spMkLst>
        </pc:spChg>
        <pc:grpChg chg="add del">
          <ac:chgData name="Kristina Keil" userId="e9214bf778986fa5" providerId="LiveId" clId="{9D9207E2-4AC6-4764-8CB5-42297E120F2B}" dt="2019-03-04T22:30:06.276" v="4126" actId="26606"/>
          <ac:grpSpMkLst>
            <pc:docMk/>
            <pc:sldMk cId="3815481165" sldId="331"/>
            <ac:grpSpMk id="34" creationId="{7A865E47-4365-4F21-B8EA-13B2C12BCB98}"/>
          </ac:grpSpMkLst>
        </pc:grpChg>
        <pc:grpChg chg="add del">
          <ac:chgData name="Kristina Keil" userId="e9214bf778986fa5" providerId="LiveId" clId="{9D9207E2-4AC6-4764-8CB5-42297E120F2B}" dt="2019-03-04T22:30:07.865" v="4128" actId="26606"/>
          <ac:grpSpMkLst>
            <pc:docMk/>
            <pc:sldMk cId="3815481165" sldId="331"/>
            <ac:grpSpMk id="39" creationId="{5B988D63-FA8B-436C-902E-E5005BC0492F}"/>
          </ac:grpSpMkLst>
        </pc:grpChg>
        <pc:graphicFrameChg chg="add del mod">
          <ac:chgData name="Kristina Keil" userId="e9214bf778986fa5" providerId="LiveId" clId="{9D9207E2-4AC6-4764-8CB5-42297E120F2B}" dt="2019-03-04T22:29:03.703" v="4111"/>
          <ac:graphicFrameMkLst>
            <pc:docMk/>
            <pc:sldMk cId="3815481165" sldId="331"/>
            <ac:graphicFrameMk id="6" creationId="{FD374DCB-3276-4F99-9D7F-99F1079FA425}"/>
          </ac:graphicFrameMkLst>
        </pc:graphicFrameChg>
        <pc:picChg chg="add del mod">
          <ac:chgData name="Kristina Keil" userId="e9214bf778986fa5" providerId="LiveId" clId="{9D9207E2-4AC6-4764-8CB5-42297E120F2B}" dt="2019-03-04T22:27:10.289" v="4030" actId="26606"/>
          <ac:picMkLst>
            <pc:docMk/>
            <pc:sldMk cId="3815481165" sldId="331"/>
            <ac:picMk id="5" creationId="{DAA87293-029F-46E0-8600-5FFF659775EC}"/>
          </ac:picMkLst>
        </pc:picChg>
        <pc:picChg chg="add mod ord">
          <ac:chgData name="Kristina Keil" userId="e9214bf778986fa5" providerId="LiveId" clId="{9D9207E2-4AC6-4764-8CB5-42297E120F2B}" dt="2019-03-04T22:30:11.781" v="4131" actId="26606"/>
          <ac:picMkLst>
            <pc:docMk/>
            <pc:sldMk cId="3815481165" sldId="331"/>
            <ac:picMk id="8" creationId="{DAA87293-029F-46E0-8600-5FFF659775EC}"/>
          </ac:picMkLst>
        </pc:picChg>
        <pc:picChg chg="add del">
          <ac:chgData name="Kristina Keil" userId="e9214bf778986fa5" providerId="LiveId" clId="{9D9207E2-4AC6-4764-8CB5-42297E120F2B}" dt="2019-03-04T22:30:11.781" v="4131" actId="26606"/>
          <ac:picMkLst>
            <pc:docMk/>
            <pc:sldMk cId="3815481165" sldId="331"/>
            <ac:picMk id="15" creationId="{6CACDD17-9043-46DF-882D-420365B79C18}"/>
          </ac:picMkLst>
        </pc:picChg>
        <pc:picChg chg="add del">
          <ac:chgData name="Kristina Keil" userId="e9214bf778986fa5" providerId="LiveId" clId="{9D9207E2-4AC6-4764-8CB5-42297E120F2B}" dt="2019-03-04T22:30:11.781" v="4131" actId="26606"/>
          <ac:picMkLst>
            <pc:docMk/>
            <pc:sldMk cId="3815481165" sldId="331"/>
            <ac:picMk id="19" creationId="{E92B246D-47CC-40F8-8DE7-B65D409E945E}"/>
          </ac:picMkLst>
        </pc:picChg>
        <pc:picChg chg="add del">
          <ac:chgData name="Kristina Keil" userId="e9214bf778986fa5" providerId="LiveId" clId="{9D9207E2-4AC6-4764-8CB5-42297E120F2B}" dt="2019-03-04T22:30:04.631" v="4124" actId="26606"/>
          <ac:picMkLst>
            <pc:docMk/>
            <pc:sldMk cId="3815481165" sldId="331"/>
            <ac:picMk id="26" creationId="{15291D39-6B03-4BB5-BFC6-CBF11E90BFD6}"/>
          </ac:picMkLst>
        </pc:picChg>
        <pc:picChg chg="add del">
          <ac:chgData name="Kristina Keil" userId="e9214bf778986fa5" providerId="LiveId" clId="{9D9207E2-4AC6-4764-8CB5-42297E120F2B}" dt="2019-03-04T22:30:04.631" v="4124" actId="26606"/>
          <ac:picMkLst>
            <pc:docMk/>
            <pc:sldMk cId="3815481165" sldId="331"/>
            <ac:picMk id="32" creationId="{0D58E222-6309-4F79-AC20-9D3C69CD9B16}"/>
          </ac:picMkLst>
        </pc:picChg>
        <pc:picChg chg="add del">
          <ac:chgData name="Kristina Keil" userId="e9214bf778986fa5" providerId="LiveId" clId="{9D9207E2-4AC6-4764-8CB5-42297E120F2B}" dt="2019-03-04T22:30:06.276" v="4126" actId="26606"/>
          <ac:picMkLst>
            <pc:docMk/>
            <pc:sldMk cId="3815481165" sldId="331"/>
            <ac:picMk id="37" creationId="{D3143E80-C928-46DB-9299-0BD06348A928}"/>
          </ac:picMkLst>
        </pc:picChg>
        <pc:picChg chg="add del">
          <ac:chgData name="Kristina Keil" userId="e9214bf778986fa5" providerId="LiveId" clId="{9D9207E2-4AC6-4764-8CB5-42297E120F2B}" dt="2019-03-04T22:30:07.865" v="4128" actId="26606"/>
          <ac:picMkLst>
            <pc:docMk/>
            <pc:sldMk cId="3815481165" sldId="331"/>
            <ac:picMk id="42" creationId="{78976801-4346-4636-BA62-265C81DFE7C4}"/>
          </ac:picMkLst>
        </pc:picChg>
        <pc:picChg chg="add del">
          <ac:chgData name="Kristina Keil" userId="e9214bf778986fa5" providerId="LiveId" clId="{9D9207E2-4AC6-4764-8CB5-42297E120F2B}" dt="2019-03-04T22:30:11.736" v="4130" actId="26606"/>
          <ac:picMkLst>
            <pc:docMk/>
            <pc:sldMk cId="3815481165" sldId="331"/>
            <ac:picMk id="45" creationId="{6CACDD17-9043-46DF-882D-420365B79C18}"/>
          </ac:picMkLst>
        </pc:picChg>
        <pc:picChg chg="add del">
          <ac:chgData name="Kristina Keil" userId="e9214bf778986fa5" providerId="LiveId" clId="{9D9207E2-4AC6-4764-8CB5-42297E120F2B}" dt="2019-03-04T22:30:11.736" v="4130" actId="26606"/>
          <ac:picMkLst>
            <pc:docMk/>
            <pc:sldMk cId="3815481165" sldId="331"/>
            <ac:picMk id="47" creationId="{E92B246D-47CC-40F8-8DE7-B65D409E945E}"/>
          </ac:picMkLst>
        </pc:picChg>
        <pc:picChg chg="add">
          <ac:chgData name="Kristina Keil" userId="e9214bf778986fa5" providerId="LiveId" clId="{9D9207E2-4AC6-4764-8CB5-42297E120F2B}" dt="2019-03-04T22:30:11.781" v="4131" actId="26606"/>
          <ac:picMkLst>
            <pc:docMk/>
            <pc:sldMk cId="3815481165" sldId="331"/>
            <ac:picMk id="49" creationId="{D8DF5C3E-BDAB-40E6-A40B-8C05D8CD3F52}"/>
          </ac:picMkLst>
        </pc:picChg>
        <pc:picChg chg="add">
          <ac:chgData name="Kristina Keil" userId="e9214bf778986fa5" providerId="LiveId" clId="{9D9207E2-4AC6-4764-8CB5-42297E120F2B}" dt="2019-03-04T22:30:11.781" v="4131" actId="26606"/>
          <ac:picMkLst>
            <pc:docMk/>
            <pc:sldMk cId="3815481165" sldId="331"/>
            <ac:picMk id="50" creationId="{9D90C31A-86E3-472B-B929-496667598EFF}"/>
          </ac:picMkLst>
        </pc:picChg>
        <pc:picChg chg="add">
          <ac:chgData name="Kristina Keil" userId="e9214bf778986fa5" providerId="LiveId" clId="{9D9207E2-4AC6-4764-8CB5-42297E120F2B}" dt="2019-03-04T22:30:11.781" v="4131" actId="26606"/>
          <ac:picMkLst>
            <pc:docMk/>
            <pc:sldMk cId="3815481165" sldId="331"/>
            <ac:picMk id="53" creationId="{608D9710-1A5F-4D24-B654-F2081DE6014C}"/>
          </ac:picMkLst>
        </pc:picChg>
      </pc:sldChg>
      <pc:sldChg chg="addSp delSp modSp add">
        <pc:chgData name="Kristina Keil" userId="e9214bf778986fa5" providerId="LiveId" clId="{9D9207E2-4AC6-4764-8CB5-42297E120F2B}" dt="2019-03-04T22:32:13.171" v="4149" actId="478"/>
        <pc:sldMkLst>
          <pc:docMk/>
          <pc:sldMk cId="1625022120" sldId="332"/>
        </pc:sldMkLst>
        <pc:spChg chg="mod">
          <ac:chgData name="Kristina Keil" userId="e9214bf778986fa5" providerId="LiveId" clId="{9D9207E2-4AC6-4764-8CB5-42297E120F2B}" dt="2019-03-04T22:31:59.800" v="4147" actId="20577"/>
          <ac:spMkLst>
            <pc:docMk/>
            <pc:sldMk cId="1625022120" sldId="332"/>
            <ac:spMk id="10" creationId="{BDFD0FC1-2C62-473D-B551-E18586A436B7}"/>
          </ac:spMkLst>
        </pc:spChg>
        <pc:picChg chg="add del">
          <ac:chgData name="Kristina Keil" userId="e9214bf778986fa5" providerId="LiveId" clId="{9D9207E2-4AC6-4764-8CB5-42297E120F2B}" dt="2019-03-04T22:32:13.171" v="4149" actId="478"/>
          <ac:picMkLst>
            <pc:docMk/>
            <pc:sldMk cId="1625022120" sldId="332"/>
            <ac:picMk id="8" creationId="{DAA87293-029F-46E0-8600-5FFF659775EC}"/>
          </ac:picMkLst>
        </pc:picChg>
      </pc:sldChg>
      <pc:sldChg chg="addSp delSp modSp add mod setBg">
        <pc:chgData name="Kristina Keil" userId="e9214bf778986fa5" providerId="LiveId" clId="{9D9207E2-4AC6-4764-8CB5-42297E120F2B}" dt="2019-03-04T22:52:00.601" v="4204" actId="14100"/>
        <pc:sldMkLst>
          <pc:docMk/>
          <pc:sldMk cId="3837974698" sldId="333"/>
        </pc:sldMkLst>
        <pc:spChg chg="mod">
          <ac:chgData name="Kristina Keil" userId="e9214bf778986fa5" providerId="LiveId" clId="{9D9207E2-4AC6-4764-8CB5-42297E120F2B}" dt="2019-03-04T22:51:41.604" v="4199" actId="26606"/>
          <ac:spMkLst>
            <pc:docMk/>
            <pc:sldMk cId="3837974698" sldId="333"/>
            <ac:spMk id="2" creationId="{86056EF8-097E-4883-BC4F-BCB66193340F}"/>
          </ac:spMkLst>
        </pc:spChg>
        <pc:spChg chg="del">
          <ac:chgData name="Kristina Keil" userId="e9214bf778986fa5" providerId="LiveId" clId="{9D9207E2-4AC6-4764-8CB5-42297E120F2B}" dt="2019-03-04T22:51:13.051" v="4187" actId="931"/>
          <ac:spMkLst>
            <pc:docMk/>
            <pc:sldMk cId="3837974698" sldId="333"/>
            <ac:spMk id="3" creationId="{9E554768-07CB-42A0-9303-28DC8D45F8F7}"/>
          </ac:spMkLst>
        </pc:spChg>
        <pc:spChg chg="add del">
          <ac:chgData name="Kristina Keil" userId="e9214bf778986fa5" providerId="LiveId" clId="{9D9207E2-4AC6-4764-8CB5-42297E120F2B}" dt="2019-03-04T22:51:41.576" v="4198" actId="26606"/>
          <ac:spMkLst>
            <pc:docMk/>
            <pc:sldMk cId="3837974698" sldId="333"/>
            <ac:spMk id="10" creationId="{90DC2A37-4EFD-44F8-8341-869FAB5AA03F}"/>
          </ac:spMkLst>
        </pc:spChg>
        <pc:spChg chg="add del">
          <ac:chgData name="Kristina Keil" userId="e9214bf778986fa5" providerId="LiveId" clId="{9D9207E2-4AC6-4764-8CB5-42297E120F2B}" dt="2019-03-04T22:51:41.576" v="4198" actId="26606"/>
          <ac:spMkLst>
            <pc:docMk/>
            <pc:sldMk cId="3837974698" sldId="333"/>
            <ac:spMk id="17" creationId="{13BC1C09-8FD1-4619-B317-E9EED5E55DD8}"/>
          </ac:spMkLst>
        </pc:spChg>
        <pc:spChg chg="add">
          <ac:chgData name="Kristina Keil" userId="e9214bf778986fa5" providerId="LiveId" clId="{9D9207E2-4AC6-4764-8CB5-42297E120F2B}" dt="2019-03-04T22:51:41.604" v="4199" actId="26606"/>
          <ac:spMkLst>
            <pc:docMk/>
            <pc:sldMk cId="3837974698" sldId="333"/>
            <ac:spMk id="21" creationId="{E84170F4-CEFC-4F68-A83C-8F5C2D1F20BF}"/>
          </ac:spMkLst>
        </pc:spChg>
        <pc:grpChg chg="add del">
          <ac:chgData name="Kristina Keil" userId="e9214bf778986fa5" providerId="LiveId" clId="{9D9207E2-4AC6-4764-8CB5-42297E120F2B}" dt="2019-03-04T22:51:41.576" v="4198" actId="26606"/>
          <ac:grpSpMkLst>
            <pc:docMk/>
            <pc:sldMk cId="3837974698" sldId="333"/>
            <ac:grpSpMk id="13" creationId="{7A865E47-4365-4F21-B8EA-13B2C12BCB98}"/>
          </ac:grpSpMkLst>
        </pc:grpChg>
        <pc:picChg chg="add del mod">
          <ac:chgData name="Kristina Keil" userId="e9214bf778986fa5" providerId="LiveId" clId="{9D9207E2-4AC6-4764-8CB5-42297E120F2B}" dt="2019-03-04T22:51:41.604" v="4199" actId="26606"/>
          <ac:picMkLst>
            <pc:docMk/>
            <pc:sldMk cId="3837974698" sldId="333"/>
            <ac:picMk id="5" creationId="{03C91F01-B1FA-4550-8EE0-0962B67F985F}"/>
          </ac:picMkLst>
        </pc:picChg>
        <pc:picChg chg="add del">
          <ac:chgData name="Kristina Keil" userId="e9214bf778986fa5" providerId="LiveId" clId="{9D9207E2-4AC6-4764-8CB5-42297E120F2B}" dt="2019-03-04T22:51:41.576" v="4198" actId="26606"/>
          <ac:picMkLst>
            <pc:docMk/>
            <pc:sldMk cId="3837974698" sldId="333"/>
            <ac:picMk id="8" creationId="{03C91F01-B1FA-4550-8EE0-0962B67F985F}"/>
          </ac:picMkLst>
        </pc:picChg>
        <pc:picChg chg="add del">
          <ac:chgData name="Kristina Keil" userId="e9214bf778986fa5" providerId="LiveId" clId="{9D9207E2-4AC6-4764-8CB5-42297E120F2B}" dt="2019-03-04T22:51:41.576" v="4198" actId="26606"/>
          <ac:picMkLst>
            <pc:docMk/>
            <pc:sldMk cId="3837974698" sldId="333"/>
            <ac:picMk id="19" creationId="{D3143E80-C928-46DB-9299-0BD06348A928}"/>
          </ac:picMkLst>
        </pc:picChg>
        <pc:picChg chg="add mod">
          <ac:chgData name="Kristina Keil" userId="e9214bf778986fa5" providerId="LiveId" clId="{9D9207E2-4AC6-4764-8CB5-42297E120F2B}" dt="2019-03-04T22:52:00.601" v="4204" actId="14100"/>
          <ac:picMkLst>
            <pc:docMk/>
            <pc:sldMk cId="3837974698" sldId="333"/>
            <ac:picMk id="22" creationId="{03C91F01-B1FA-4550-8EE0-0962B67F985F}"/>
          </ac:picMkLst>
        </pc:picChg>
      </pc:sldChg>
      <pc:sldChg chg="add ord">
        <pc:chgData name="Kristina Keil" userId="e9214bf778986fa5" providerId="LiveId" clId="{9D9207E2-4AC6-4764-8CB5-42297E120F2B}" dt="2019-03-04T22:45:43.594" v="4177"/>
        <pc:sldMkLst>
          <pc:docMk/>
          <pc:sldMk cId="1951212220" sldId="334"/>
        </pc:sldMkLst>
      </pc:sldChg>
      <pc:sldChg chg="addSp delSp modSp add mod setBg">
        <pc:chgData name="Kristina Keil" userId="e9214bf778986fa5" providerId="LiveId" clId="{9D9207E2-4AC6-4764-8CB5-42297E120F2B}" dt="2019-03-04T22:54:19.008" v="4224" actId="26606"/>
        <pc:sldMkLst>
          <pc:docMk/>
          <pc:sldMk cId="1635067888" sldId="335"/>
        </pc:sldMkLst>
        <pc:spChg chg="mod">
          <ac:chgData name="Kristina Keil" userId="e9214bf778986fa5" providerId="LiveId" clId="{9D9207E2-4AC6-4764-8CB5-42297E120F2B}" dt="2019-03-04T22:54:19.008" v="4224" actId="26606"/>
          <ac:spMkLst>
            <pc:docMk/>
            <pc:sldMk cId="1635067888" sldId="335"/>
            <ac:spMk id="2" creationId="{CBF576BB-32D4-42F6-90C7-761B26605004}"/>
          </ac:spMkLst>
        </pc:spChg>
        <pc:spChg chg="del">
          <ac:chgData name="Kristina Keil" userId="e9214bf778986fa5" providerId="LiveId" clId="{9D9207E2-4AC6-4764-8CB5-42297E120F2B}" dt="2019-03-04T22:54:15.277" v="4223" actId="931"/>
          <ac:spMkLst>
            <pc:docMk/>
            <pc:sldMk cId="1635067888" sldId="335"/>
            <ac:spMk id="3" creationId="{933819C6-1784-4AA1-9984-D3D97A90598F}"/>
          </ac:spMkLst>
        </pc:spChg>
        <pc:spChg chg="add">
          <ac:chgData name="Kristina Keil" userId="e9214bf778986fa5" providerId="LiveId" clId="{9D9207E2-4AC6-4764-8CB5-42297E120F2B}" dt="2019-03-04T22:54:19.008" v="4224" actId="26606"/>
          <ac:spMkLst>
            <pc:docMk/>
            <pc:sldMk cId="1635067888" sldId="335"/>
            <ac:spMk id="10" creationId="{A4ED3FA0-824B-4009-9388-4FC46CE04239}"/>
          </ac:spMkLst>
        </pc:spChg>
        <pc:spChg chg="add">
          <ac:chgData name="Kristina Keil" userId="e9214bf778986fa5" providerId="LiveId" clId="{9D9207E2-4AC6-4764-8CB5-42297E120F2B}" dt="2019-03-04T22:54:19.008" v="4224" actId="26606"/>
          <ac:spMkLst>
            <pc:docMk/>
            <pc:sldMk cId="1635067888" sldId="335"/>
            <ac:spMk id="17" creationId="{78A4CDE5-C7BC-41E1-8A4A-79E024CC09F3}"/>
          </ac:spMkLst>
        </pc:spChg>
        <pc:grpChg chg="add">
          <ac:chgData name="Kristina Keil" userId="e9214bf778986fa5" providerId="LiveId" clId="{9D9207E2-4AC6-4764-8CB5-42297E120F2B}" dt="2019-03-04T22:54:19.008" v="4224" actId="26606"/>
          <ac:grpSpMkLst>
            <pc:docMk/>
            <pc:sldMk cId="1635067888" sldId="335"/>
            <ac:grpSpMk id="13" creationId="{905A9BAA-B344-45D2-838C-73856C4B15D4}"/>
          </ac:grpSpMkLst>
        </pc:grpChg>
        <pc:picChg chg="add del mod">
          <ac:chgData name="Kristina Keil" userId="e9214bf778986fa5" providerId="LiveId" clId="{9D9207E2-4AC6-4764-8CB5-42297E120F2B}" dt="2019-03-04T22:54:19.008" v="4224" actId="26606"/>
          <ac:picMkLst>
            <pc:docMk/>
            <pc:sldMk cId="1635067888" sldId="335"/>
            <ac:picMk id="5" creationId="{D9D9FF28-C149-46D9-BFDE-C7DF5DB35A9B}"/>
          </ac:picMkLst>
        </pc:picChg>
        <pc:picChg chg="add">
          <ac:chgData name="Kristina Keil" userId="e9214bf778986fa5" providerId="LiveId" clId="{9D9207E2-4AC6-4764-8CB5-42297E120F2B}" dt="2019-03-04T22:54:19.008" v="4224" actId="26606"/>
          <ac:picMkLst>
            <pc:docMk/>
            <pc:sldMk cId="1635067888" sldId="335"/>
            <ac:picMk id="8" creationId="{D9D9FF28-C149-46D9-BFDE-C7DF5DB35A9B}"/>
          </ac:picMkLst>
        </pc:picChg>
        <pc:picChg chg="add">
          <ac:chgData name="Kristina Keil" userId="e9214bf778986fa5" providerId="LiveId" clId="{9D9207E2-4AC6-4764-8CB5-42297E120F2B}" dt="2019-03-04T22:54:19.008" v="4224" actId="26606"/>
          <ac:picMkLst>
            <pc:docMk/>
            <pc:sldMk cId="1635067888" sldId="335"/>
            <ac:picMk id="19" creationId="{025C7952-5703-489E-8DBD-F2EFAC8EEB05}"/>
          </ac:picMkLst>
        </pc:picChg>
      </pc:sldChg>
      <pc:sldChg chg="addSp delSp modSp add mod setBg">
        <pc:chgData name="Kristina Keil" userId="e9214bf778986fa5" providerId="LiveId" clId="{9D9207E2-4AC6-4764-8CB5-42297E120F2B}" dt="2019-03-05T01:01:51.351" v="5159" actId="26606"/>
        <pc:sldMkLst>
          <pc:docMk/>
          <pc:sldMk cId="2336935140" sldId="336"/>
        </pc:sldMkLst>
        <pc:spChg chg="mod">
          <ac:chgData name="Kristina Keil" userId="e9214bf778986fa5" providerId="LiveId" clId="{9D9207E2-4AC6-4764-8CB5-42297E120F2B}" dt="2019-03-05T01:01:51.351" v="5159" actId="26606"/>
          <ac:spMkLst>
            <pc:docMk/>
            <pc:sldMk cId="2336935140" sldId="336"/>
            <ac:spMk id="2" creationId="{4F797DF6-B6ED-4B26-ACAB-E693EC754E98}"/>
          </ac:spMkLst>
        </pc:spChg>
        <pc:spChg chg="del">
          <ac:chgData name="Kristina Keil" userId="e9214bf778986fa5" providerId="LiveId" clId="{9D9207E2-4AC6-4764-8CB5-42297E120F2B}" dt="2019-03-05T01:01:47.163" v="5158" actId="931"/>
          <ac:spMkLst>
            <pc:docMk/>
            <pc:sldMk cId="2336935140" sldId="336"/>
            <ac:spMk id="3" creationId="{0B735E1A-9A15-4B20-9AB9-14C10AAD7E98}"/>
          </ac:spMkLst>
        </pc:spChg>
        <pc:spChg chg="add">
          <ac:chgData name="Kristina Keil" userId="e9214bf778986fa5" providerId="LiveId" clId="{9D9207E2-4AC6-4764-8CB5-42297E120F2B}" dt="2019-03-05T01:01:51.351" v="5159" actId="26606"/>
          <ac:spMkLst>
            <pc:docMk/>
            <pc:sldMk cId="2336935140" sldId="336"/>
            <ac:spMk id="10" creationId="{E9DF0AD0-44C3-4C9B-B4C7-B356B8A04900}"/>
          </ac:spMkLst>
        </pc:spChg>
        <pc:spChg chg="add">
          <ac:chgData name="Kristina Keil" userId="e9214bf778986fa5" providerId="LiveId" clId="{9D9207E2-4AC6-4764-8CB5-42297E120F2B}" dt="2019-03-05T01:01:51.351" v="5159" actId="26606"/>
          <ac:spMkLst>
            <pc:docMk/>
            <pc:sldMk cId="2336935140" sldId="336"/>
            <ac:spMk id="17" creationId="{C493E730-2044-49B5-A022-B8D6F359343E}"/>
          </ac:spMkLst>
        </pc:spChg>
        <pc:grpChg chg="add">
          <ac:chgData name="Kristina Keil" userId="e9214bf778986fa5" providerId="LiveId" clId="{9D9207E2-4AC6-4764-8CB5-42297E120F2B}" dt="2019-03-05T01:01:51.351" v="5159" actId="26606"/>
          <ac:grpSpMkLst>
            <pc:docMk/>
            <pc:sldMk cId="2336935140" sldId="336"/>
            <ac:grpSpMk id="13" creationId="{5B988D63-FA8B-436C-902E-E5005BC0492F}"/>
          </ac:grpSpMkLst>
        </pc:grpChg>
        <pc:picChg chg="add del mod">
          <ac:chgData name="Kristina Keil" userId="e9214bf778986fa5" providerId="LiveId" clId="{9D9207E2-4AC6-4764-8CB5-42297E120F2B}" dt="2019-03-05T01:01:51.351" v="5159" actId="26606"/>
          <ac:picMkLst>
            <pc:docMk/>
            <pc:sldMk cId="2336935140" sldId="336"/>
            <ac:picMk id="5" creationId="{5DA6118F-031F-4811-8EF7-C1772405C903}"/>
          </ac:picMkLst>
        </pc:picChg>
        <pc:picChg chg="add">
          <ac:chgData name="Kristina Keil" userId="e9214bf778986fa5" providerId="LiveId" clId="{9D9207E2-4AC6-4764-8CB5-42297E120F2B}" dt="2019-03-05T01:01:51.351" v="5159" actId="26606"/>
          <ac:picMkLst>
            <pc:docMk/>
            <pc:sldMk cId="2336935140" sldId="336"/>
            <ac:picMk id="8" creationId="{5DA6118F-031F-4811-8EF7-C1772405C903}"/>
          </ac:picMkLst>
        </pc:picChg>
        <pc:picChg chg="add">
          <ac:chgData name="Kristina Keil" userId="e9214bf778986fa5" providerId="LiveId" clId="{9D9207E2-4AC6-4764-8CB5-42297E120F2B}" dt="2019-03-05T01:01:51.351" v="5159" actId="26606"/>
          <ac:picMkLst>
            <pc:docMk/>
            <pc:sldMk cId="2336935140" sldId="336"/>
            <ac:picMk id="19" creationId="{78976801-4346-4636-BA62-265C81DFE7C4}"/>
          </ac:picMkLst>
        </pc:picChg>
      </pc:sldChg>
      <pc:sldChg chg="modSp add del ord">
        <pc:chgData name="Kristina Keil" userId="e9214bf778986fa5" providerId="LiveId" clId="{9D9207E2-4AC6-4764-8CB5-42297E120F2B}" dt="2019-03-04T23:27:01.240" v="4690" actId="2696"/>
        <pc:sldMkLst>
          <pc:docMk/>
          <pc:sldMk cId="3698326508" sldId="338"/>
        </pc:sldMkLst>
        <pc:spChg chg="mod">
          <ac:chgData name="Kristina Keil" userId="e9214bf778986fa5" providerId="LiveId" clId="{9D9207E2-4AC6-4764-8CB5-42297E120F2B}" dt="2019-03-04T22:55:51.435" v="4262" actId="20577"/>
          <ac:spMkLst>
            <pc:docMk/>
            <pc:sldMk cId="3698326508" sldId="338"/>
            <ac:spMk id="2" creationId="{39637DFB-1640-47DC-88D2-F394CF362900}"/>
          </ac:spMkLst>
        </pc:spChg>
        <pc:spChg chg="mod">
          <ac:chgData name="Kristina Keil" userId="e9214bf778986fa5" providerId="LiveId" clId="{9D9207E2-4AC6-4764-8CB5-42297E120F2B}" dt="2019-03-04T22:59:31.729" v="4279" actId="114"/>
          <ac:spMkLst>
            <pc:docMk/>
            <pc:sldMk cId="3698326508" sldId="338"/>
            <ac:spMk id="24" creationId="{FC613E78-0C5E-4491-867A-BFE7A723825C}"/>
          </ac:spMkLst>
        </pc:spChg>
      </pc:sldChg>
      <pc:sldChg chg="modSp add ord">
        <pc:chgData name="Kristina Keil" userId="e9214bf778986fa5" providerId="LiveId" clId="{9D9207E2-4AC6-4764-8CB5-42297E120F2B}" dt="2019-03-04T23:03:34.174" v="4327" actId="114"/>
        <pc:sldMkLst>
          <pc:docMk/>
          <pc:sldMk cId="2760542524" sldId="339"/>
        </pc:sldMkLst>
        <pc:spChg chg="mod">
          <ac:chgData name="Kristina Keil" userId="e9214bf778986fa5" providerId="LiveId" clId="{9D9207E2-4AC6-4764-8CB5-42297E120F2B}" dt="2019-03-04T23:03:27.823" v="4326" actId="20577"/>
          <ac:spMkLst>
            <pc:docMk/>
            <pc:sldMk cId="2760542524" sldId="339"/>
            <ac:spMk id="2" creationId="{39637DFB-1640-47DC-88D2-F394CF362900}"/>
          </ac:spMkLst>
        </pc:spChg>
        <pc:spChg chg="mod">
          <ac:chgData name="Kristina Keil" userId="e9214bf778986fa5" providerId="LiveId" clId="{9D9207E2-4AC6-4764-8CB5-42297E120F2B}" dt="2019-03-04T23:03:34.174" v="4327" actId="114"/>
          <ac:spMkLst>
            <pc:docMk/>
            <pc:sldMk cId="2760542524" sldId="339"/>
            <ac:spMk id="24" creationId="{FC613E78-0C5E-4491-867A-BFE7A723825C}"/>
          </ac:spMkLst>
        </pc:spChg>
      </pc:sldChg>
      <pc:sldChg chg="addSp delSp modSp add">
        <pc:chgData name="Kristina Keil" userId="e9214bf778986fa5" providerId="LiveId" clId="{9D9207E2-4AC6-4764-8CB5-42297E120F2B}" dt="2019-03-04T23:13:15.916" v="4688" actId="114"/>
        <pc:sldMkLst>
          <pc:docMk/>
          <pc:sldMk cId="1052718116" sldId="340"/>
        </pc:sldMkLst>
        <pc:spChg chg="add del">
          <ac:chgData name="Kristina Keil" userId="e9214bf778986fa5" providerId="LiveId" clId="{9D9207E2-4AC6-4764-8CB5-42297E120F2B}" dt="2019-03-04T23:04:48.676" v="4332"/>
          <ac:spMkLst>
            <pc:docMk/>
            <pc:sldMk cId="1052718116" sldId="340"/>
            <ac:spMk id="3" creationId="{B77EC791-64DF-45BB-8CD3-F26FED5A1356}"/>
          </ac:spMkLst>
        </pc:spChg>
        <pc:spChg chg="add del">
          <ac:chgData name="Kristina Keil" userId="e9214bf778986fa5" providerId="LiveId" clId="{9D9207E2-4AC6-4764-8CB5-42297E120F2B}" dt="2019-03-04T23:06:16.466" v="4334"/>
          <ac:spMkLst>
            <pc:docMk/>
            <pc:sldMk cId="1052718116" sldId="340"/>
            <ac:spMk id="4" creationId="{9E199192-652A-4345-B1E4-2ACF421F94BC}"/>
          </ac:spMkLst>
        </pc:spChg>
        <pc:spChg chg="add del">
          <ac:chgData name="Kristina Keil" userId="e9214bf778986fa5" providerId="LiveId" clId="{9D9207E2-4AC6-4764-8CB5-42297E120F2B}" dt="2019-03-04T23:06:35.549" v="4336"/>
          <ac:spMkLst>
            <pc:docMk/>
            <pc:sldMk cId="1052718116" sldId="340"/>
            <ac:spMk id="5" creationId="{3406CB9C-88C4-4ED8-ABD2-98CEF120B5B2}"/>
          </ac:spMkLst>
        </pc:spChg>
        <pc:spChg chg="add del">
          <ac:chgData name="Kristina Keil" userId="e9214bf778986fa5" providerId="LiveId" clId="{9D9207E2-4AC6-4764-8CB5-42297E120F2B}" dt="2019-03-04T23:07:14.848" v="4340"/>
          <ac:spMkLst>
            <pc:docMk/>
            <pc:sldMk cId="1052718116" sldId="340"/>
            <ac:spMk id="6" creationId="{5C6814A2-4C3D-4123-A1CC-CD31E9C454F4}"/>
          </ac:spMkLst>
        </pc:spChg>
        <pc:spChg chg="add del">
          <ac:chgData name="Kristina Keil" userId="e9214bf778986fa5" providerId="LiveId" clId="{9D9207E2-4AC6-4764-8CB5-42297E120F2B}" dt="2019-03-04T23:07:28.365" v="4342"/>
          <ac:spMkLst>
            <pc:docMk/>
            <pc:sldMk cId="1052718116" sldId="340"/>
            <ac:spMk id="7" creationId="{8AC5AB23-1968-44FD-A887-C2E41F7334CD}"/>
          </ac:spMkLst>
        </pc:spChg>
        <pc:spChg chg="add del">
          <ac:chgData name="Kristina Keil" userId="e9214bf778986fa5" providerId="LiveId" clId="{9D9207E2-4AC6-4764-8CB5-42297E120F2B}" dt="2019-03-04T23:07:40.353" v="4344"/>
          <ac:spMkLst>
            <pc:docMk/>
            <pc:sldMk cId="1052718116" sldId="340"/>
            <ac:spMk id="8" creationId="{3EE2EDA1-0CE6-4E64-ACEC-8F7DABA06BAB}"/>
          </ac:spMkLst>
        </pc:spChg>
        <pc:spChg chg="add del">
          <ac:chgData name="Kristina Keil" userId="e9214bf778986fa5" providerId="LiveId" clId="{9D9207E2-4AC6-4764-8CB5-42297E120F2B}" dt="2019-03-04T23:08:26.966" v="4346"/>
          <ac:spMkLst>
            <pc:docMk/>
            <pc:sldMk cId="1052718116" sldId="340"/>
            <ac:spMk id="9" creationId="{4C52F94C-527A-4E9B-9FE3-59B6789A4E1D}"/>
          </ac:spMkLst>
        </pc:spChg>
        <pc:spChg chg="add del">
          <ac:chgData name="Kristina Keil" userId="e9214bf778986fa5" providerId="LiveId" clId="{9D9207E2-4AC6-4764-8CB5-42297E120F2B}" dt="2019-03-04T23:08:42.877" v="4349"/>
          <ac:spMkLst>
            <pc:docMk/>
            <pc:sldMk cId="1052718116" sldId="340"/>
            <ac:spMk id="10" creationId="{5FD8A108-2D4B-4E6E-A957-FF9386BE48B0}"/>
          </ac:spMkLst>
        </pc:spChg>
        <pc:spChg chg="add del mod">
          <ac:chgData name="Kristina Keil" userId="e9214bf778986fa5" providerId="LiveId" clId="{9D9207E2-4AC6-4764-8CB5-42297E120F2B}" dt="2019-03-04T23:13:15.916" v="4688" actId="114"/>
          <ac:spMkLst>
            <pc:docMk/>
            <pc:sldMk cId="1052718116" sldId="340"/>
            <ac:spMk id="24" creationId="{FC613E78-0C5E-4491-867A-BFE7A723825C}"/>
          </ac:spMkLst>
        </pc:spChg>
      </pc:sldChg>
      <pc:sldChg chg="modSp add ord">
        <pc:chgData name="Kristina Keil" userId="e9214bf778986fa5" providerId="LiveId" clId="{9D9207E2-4AC6-4764-8CB5-42297E120F2B}" dt="2019-03-04T23:29:01.505" v="4714" actId="114"/>
        <pc:sldMkLst>
          <pc:docMk/>
          <pc:sldMk cId="1519546631" sldId="341"/>
        </pc:sldMkLst>
        <pc:spChg chg="mod">
          <ac:chgData name="Kristina Keil" userId="e9214bf778986fa5" providerId="LiveId" clId="{9D9207E2-4AC6-4764-8CB5-42297E120F2B}" dt="2019-03-04T23:27:43.970" v="4700" actId="20577"/>
          <ac:spMkLst>
            <pc:docMk/>
            <pc:sldMk cId="1519546631" sldId="341"/>
            <ac:spMk id="2" creationId="{39637DFB-1640-47DC-88D2-F394CF362900}"/>
          </ac:spMkLst>
        </pc:spChg>
        <pc:spChg chg="mod">
          <ac:chgData name="Kristina Keil" userId="e9214bf778986fa5" providerId="LiveId" clId="{9D9207E2-4AC6-4764-8CB5-42297E120F2B}" dt="2019-03-04T23:29:01.505" v="4714" actId="114"/>
          <ac:spMkLst>
            <pc:docMk/>
            <pc:sldMk cId="1519546631" sldId="341"/>
            <ac:spMk id="24" creationId="{FC613E78-0C5E-4491-867A-BFE7A723825C}"/>
          </ac:spMkLst>
        </pc:spChg>
      </pc:sldChg>
      <pc:sldChg chg="modSp add ord">
        <pc:chgData name="Kristina Keil" userId="e9214bf778986fa5" providerId="LiveId" clId="{9D9207E2-4AC6-4764-8CB5-42297E120F2B}" dt="2019-03-04T23:32:03.810" v="5157" actId="20577"/>
        <pc:sldMkLst>
          <pc:docMk/>
          <pc:sldMk cId="1925247009" sldId="342"/>
        </pc:sldMkLst>
        <pc:spChg chg="mod">
          <ac:chgData name="Kristina Keil" userId="e9214bf778986fa5" providerId="LiveId" clId="{9D9207E2-4AC6-4764-8CB5-42297E120F2B}" dt="2019-03-04T23:29:35.063" v="4727" actId="20577"/>
          <ac:spMkLst>
            <pc:docMk/>
            <pc:sldMk cId="1925247009" sldId="342"/>
            <ac:spMk id="2" creationId="{39637DFB-1640-47DC-88D2-F394CF362900}"/>
          </ac:spMkLst>
        </pc:spChg>
        <pc:spChg chg="mod">
          <ac:chgData name="Kristina Keil" userId="e9214bf778986fa5" providerId="LiveId" clId="{9D9207E2-4AC6-4764-8CB5-42297E120F2B}" dt="2019-03-04T23:32:03.810" v="5157" actId="20577"/>
          <ac:spMkLst>
            <pc:docMk/>
            <pc:sldMk cId="1925247009" sldId="342"/>
            <ac:spMk id="24" creationId="{FC613E78-0C5E-4491-867A-BFE7A723825C}"/>
          </ac:spMkLst>
        </pc:spChg>
      </pc:sldChg>
      <pc:sldChg chg="add ord">
        <pc:chgData name="Kristina Keil" userId="e9214bf778986fa5" providerId="LiveId" clId="{9D9207E2-4AC6-4764-8CB5-42297E120F2B}" dt="2019-03-05T01:13:43.404" v="5401"/>
        <pc:sldMkLst>
          <pc:docMk/>
          <pc:sldMk cId="969260898" sldId="343"/>
        </pc:sldMkLst>
      </pc:sldChg>
      <pc:sldChg chg="addSp delSp modSp add mod setBg">
        <pc:chgData name="Kristina Keil" userId="e9214bf778986fa5" providerId="LiveId" clId="{9D9207E2-4AC6-4764-8CB5-42297E120F2B}" dt="2019-03-05T01:09:54.713" v="5234" actId="20577"/>
        <pc:sldMkLst>
          <pc:docMk/>
          <pc:sldMk cId="3843363033" sldId="344"/>
        </pc:sldMkLst>
        <pc:spChg chg="mod ord">
          <ac:chgData name="Kristina Keil" userId="e9214bf778986fa5" providerId="LiveId" clId="{9D9207E2-4AC6-4764-8CB5-42297E120F2B}" dt="2019-03-05T01:09:54.713" v="5234" actId="20577"/>
          <ac:spMkLst>
            <pc:docMk/>
            <pc:sldMk cId="3843363033" sldId="344"/>
            <ac:spMk id="2" creationId="{093DA414-D128-489D-92ED-4D925F81F243}"/>
          </ac:spMkLst>
        </pc:spChg>
        <pc:spChg chg="del">
          <ac:chgData name="Kristina Keil" userId="e9214bf778986fa5" providerId="LiveId" clId="{9D9207E2-4AC6-4764-8CB5-42297E120F2B}" dt="2019-03-05T01:09:39.911" v="5214" actId="931"/>
          <ac:spMkLst>
            <pc:docMk/>
            <pc:sldMk cId="3843363033" sldId="344"/>
            <ac:spMk id="3" creationId="{42EF496C-F010-4C5B-8BD5-70A3B3022970}"/>
          </ac:spMkLst>
        </pc:spChg>
        <pc:spChg chg="mod">
          <ac:chgData name="Kristina Keil" userId="e9214bf778986fa5" providerId="LiveId" clId="{9D9207E2-4AC6-4764-8CB5-42297E120F2B}" dt="2019-03-05T01:09:42.880" v="5215" actId="26606"/>
          <ac:spMkLst>
            <pc:docMk/>
            <pc:sldMk cId="3843363033" sldId="344"/>
            <ac:spMk id="4" creationId="{15E71F9D-4759-412C-887D-217FFCD58426}"/>
          </ac:spMkLst>
        </pc:spChg>
        <pc:spChg chg="add">
          <ac:chgData name="Kristina Keil" userId="e9214bf778986fa5" providerId="LiveId" clId="{9D9207E2-4AC6-4764-8CB5-42297E120F2B}" dt="2019-03-05T01:09:42.880" v="5215" actId="26606"/>
          <ac:spMkLst>
            <pc:docMk/>
            <pc:sldMk cId="3843363033" sldId="344"/>
            <ac:spMk id="17" creationId="{C6DB8A24-0DF2-4AB3-9191-C02AB6937C1F}"/>
          </ac:spMkLst>
        </pc:spChg>
        <pc:spChg chg="add">
          <ac:chgData name="Kristina Keil" userId="e9214bf778986fa5" providerId="LiveId" clId="{9D9207E2-4AC6-4764-8CB5-42297E120F2B}" dt="2019-03-05T01:09:42.880" v="5215" actId="26606"/>
          <ac:spMkLst>
            <pc:docMk/>
            <pc:sldMk cId="3843363033" sldId="344"/>
            <ac:spMk id="19" creationId="{6924F406-F250-4FCF-A28E-52F364A5AA1D}"/>
          </ac:spMkLst>
        </pc:spChg>
        <pc:spChg chg="add">
          <ac:chgData name="Kristina Keil" userId="e9214bf778986fa5" providerId="LiveId" clId="{9D9207E2-4AC6-4764-8CB5-42297E120F2B}" dt="2019-03-05T01:09:42.880" v="5215" actId="26606"/>
          <ac:spMkLst>
            <pc:docMk/>
            <pc:sldMk cId="3843363033" sldId="344"/>
            <ac:spMk id="25" creationId="{C493E730-2044-49B5-A022-B8D6F359343E}"/>
          </ac:spMkLst>
        </pc:spChg>
        <pc:grpChg chg="add">
          <ac:chgData name="Kristina Keil" userId="e9214bf778986fa5" providerId="LiveId" clId="{9D9207E2-4AC6-4764-8CB5-42297E120F2B}" dt="2019-03-05T01:09:42.880" v="5215" actId="26606"/>
          <ac:grpSpMkLst>
            <pc:docMk/>
            <pc:sldMk cId="3843363033" sldId="344"/>
            <ac:grpSpMk id="21" creationId="{5B988D63-FA8B-436C-902E-E5005BC0492F}"/>
          </ac:grpSpMkLst>
        </pc:grpChg>
        <pc:picChg chg="add mod">
          <ac:chgData name="Kristina Keil" userId="e9214bf778986fa5" providerId="LiveId" clId="{9D9207E2-4AC6-4764-8CB5-42297E120F2B}" dt="2019-03-05T01:09:42.880" v="5215" actId="26606"/>
          <ac:picMkLst>
            <pc:docMk/>
            <pc:sldMk cId="3843363033" sldId="344"/>
            <ac:picMk id="6" creationId="{89E0D51D-BB71-48AD-A642-4AF7818795CB}"/>
          </ac:picMkLst>
        </pc:picChg>
        <pc:picChg chg="add">
          <ac:chgData name="Kristina Keil" userId="e9214bf778986fa5" providerId="LiveId" clId="{9D9207E2-4AC6-4764-8CB5-42297E120F2B}" dt="2019-03-05T01:09:42.880" v="5215" actId="26606"/>
          <ac:picMkLst>
            <pc:docMk/>
            <pc:sldMk cId="3843363033" sldId="344"/>
            <ac:picMk id="11" creationId="{01CFC1BB-C5B3-4479-9752-C53221627F91}"/>
          </ac:picMkLst>
        </pc:picChg>
        <pc:picChg chg="add">
          <ac:chgData name="Kristina Keil" userId="e9214bf778986fa5" providerId="LiveId" clId="{9D9207E2-4AC6-4764-8CB5-42297E120F2B}" dt="2019-03-05T01:09:42.880" v="5215" actId="26606"/>
          <ac:picMkLst>
            <pc:docMk/>
            <pc:sldMk cId="3843363033" sldId="344"/>
            <ac:picMk id="13" creationId="{C56FCE19-3103-4473-A92E-E38D00FCD006}"/>
          </ac:picMkLst>
        </pc:picChg>
        <pc:picChg chg="add">
          <ac:chgData name="Kristina Keil" userId="e9214bf778986fa5" providerId="LiveId" clId="{9D9207E2-4AC6-4764-8CB5-42297E120F2B}" dt="2019-03-05T01:09:42.880" v="5215" actId="26606"/>
          <ac:picMkLst>
            <pc:docMk/>
            <pc:sldMk cId="3843363033" sldId="344"/>
            <ac:picMk id="15" creationId="{E909C556-FC01-4870-ABC0-8D5C17BD0F3D}"/>
          </ac:picMkLst>
        </pc:picChg>
        <pc:picChg chg="add">
          <ac:chgData name="Kristina Keil" userId="e9214bf778986fa5" providerId="LiveId" clId="{9D9207E2-4AC6-4764-8CB5-42297E120F2B}" dt="2019-03-05T01:09:42.880" v="5215" actId="26606"/>
          <ac:picMkLst>
            <pc:docMk/>
            <pc:sldMk cId="3843363033" sldId="344"/>
            <ac:picMk id="27" creationId="{78976801-4346-4636-BA62-265C81DFE7C4}"/>
          </ac:picMkLst>
        </pc:picChg>
      </pc:sldChg>
      <pc:sldChg chg="modSp add ord">
        <pc:chgData name="Kristina Keil" userId="e9214bf778986fa5" providerId="LiveId" clId="{9D9207E2-4AC6-4764-8CB5-42297E120F2B}" dt="2019-03-05T01:13:10.807" v="5398" actId="20577"/>
        <pc:sldMkLst>
          <pc:docMk/>
          <pc:sldMk cId="4049469525" sldId="345"/>
        </pc:sldMkLst>
        <pc:spChg chg="mod">
          <ac:chgData name="Kristina Keil" userId="e9214bf778986fa5" providerId="LiveId" clId="{9D9207E2-4AC6-4764-8CB5-42297E120F2B}" dt="2019-03-05T01:11:32.471" v="5278" actId="255"/>
          <ac:spMkLst>
            <pc:docMk/>
            <pc:sldMk cId="4049469525" sldId="345"/>
            <ac:spMk id="2" creationId="{00000000-0000-0000-0000-000000000000}"/>
          </ac:spMkLst>
        </pc:spChg>
        <pc:spChg chg="mod">
          <ac:chgData name="Kristina Keil" userId="e9214bf778986fa5" providerId="LiveId" clId="{9D9207E2-4AC6-4764-8CB5-42297E120F2B}" dt="2019-03-05T01:13:10.807" v="5398" actId="20577"/>
          <ac:spMkLst>
            <pc:docMk/>
            <pc:sldMk cId="4049469525" sldId="345"/>
            <ac:spMk id="4" creationId="{00000000-0000-0000-0000-000000000000}"/>
          </ac:spMkLst>
        </pc:spChg>
      </pc:sldChg>
      <pc:sldChg chg="modSp add ord">
        <pc:chgData name="Kristina Keil" userId="e9214bf778986fa5" providerId="LiveId" clId="{9D9207E2-4AC6-4764-8CB5-42297E120F2B}" dt="2019-03-05T01:20:04.849" v="5912" actId="5793"/>
        <pc:sldMkLst>
          <pc:docMk/>
          <pc:sldMk cId="2918163466" sldId="346"/>
        </pc:sldMkLst>
        <pc:spChg chg="mod">
          <ac:chgData name="Kristina Keil" userId="e9214bf778986fa5" providerId="LiveId" clId="{9D9207E2-4AC6-4764-8CB5-42297E120F2B}" dt="2019-03-05T01:15:44.229" v="5407" actId="20577"/>
          <ac:spMkLst>
            <pc:docMk/>
            <pc:sldMk cId="2918163466" sldId="346"/>
            <ac:spMk id="2" creationId="{00000000-0000-0000-0000-000000000000}"/>
          </ac:spMkLst>
        </pc:spChg>
        <pc:spChg chg="mod">
          <ac:chgData name="Kristina Keil" userId="e9214bf778986fa5" providerId="LiveId" clId="{9D9207E2-4AC6-4764-8CB5-42297E120F2B}" dt="2019-03-05T01:20:04.849" v="5912" actId="5793"/>
          <ac:spMkLst>
            <pc:docMk/>
            <pc:sldMk cId="2918163466" sldId="346"/>
            <ac:spMk id="4" creationId="{00000000-0000-0000-0000-000000000000}"/>
          </ac:spMkLst>
        </pc:spChg>
      </pc:sldChg>
      <pc:sldChg chg="modSp add ord">
        <pc:chgData name="Kristina Keil" userId="e9214bf778986fa5" providerId="LiveId" clId="{9D9207E2-4AC6-4764-8CB5-42297E120F2B}" dt="2019-03-05T01:26:10.644" v="6196" actId="20577"/>
        <pc:sldMkLst>
          <pc:docMk/>
          <pc:sldMk cId="2377446326" sldId="347"/>
        </pc:sldMkLst>
        <pc:spChg chg="mod">
          <ac:chgData name="Kristina Keil" userId="e9214bf778986fa5" providerId="LiveId" clId="{9D9207E2-4AC6-4764-8CB5-42297E120F2B}" dt="2019-03-05T01:24:25.187" v="5929" actId="20577"/>
          <ac:spMkLst>
            <pc:docMk/>
            <pc:sldMk cId="2377446326" sldId="347"/>
            <ac:spMk id="2" creationId="{00000000-0000-0000-0000-000000000000}"/>
          </ac:spMkLst>
        </pc:spChg>
        <pc:spChg chg="mod">
          <ac:chgData name="Kristina Keil" userId="e9214bf778986fa5" providerId="LiveId" clId="{9D9207E2-4AC6-4764-8CB5-42297E120F2B}" dt="2019-03-05T01:26:10.644" v="6196" actId="20577"/>
          <ac:spMkLst>
            <pc:docMk/>
            <pc:sldMk cId="2377446326" sldId="347"/>
            <ac:spMk id="4" creationId="{00000000-0000-0000-0000-000000000000}"/>
          </ac:spMkLst>
        </pc:spChg>
      </pc:sldChg>
      <pc:sldChg chg="modSp add ord">
        <pc:chgData name="Kristina Keil" userId="e9214bf778986fa5" providerId="LiveId" clId="{9D9207E2-4AC6-4764-8CB5-42297E120F2B}" dt="2019-03-05T01:28:55.011" v="6246" actId="20577"/>
        <pc:sldMkLst>
          <pc:docMk/>
          <pc:sldMk cId="20613852" sldId="348"/>
        </pc:sldMkLst>
        <pc:spChg chg="mod">
          <ac:chgData name="Kristina Keil" userId="e9214bf778986fa5" providerId="LiveId" clId="{9D9207E2-4AC6-4764-8CB5-42297E120F2B}" dt="2019-03-05T01:28:32.807" v="6208" actId="20577"/>
          <ac:spMkLst>
            <pc:docMk/>
            <pc:sldMk cId="20613852" sldId="348"/>
            <ac:spMk id="2" creationId="{39637DFB-1640-47DC-88D2-F394CF362900}"/>
          </ac:spMkLst>
        </pc:spChg>
        <pc:spChg chg="mod">
          <ac:chgData name="Kristina Keil" userId="e9214bf778986fa5" providerId="LiveId" clId="{9D9207E2-4AC6-4764-8CB5-42297E120F2B}" dt="2019-03-05T01:28:55.011" v="6246" actId="20577"/>
          <ac:spMkLst>
            <pc:docMk/>
            <pc:sldMk cId="20613852" sldId="348"/>
            <ac:spMk id="24" creationId="{FC613E78-0C5E-4491-867A-BFE7A723825C}"/>
          </ac:spMkLst>
        </pc:spChg>
      </pc:sldChg>
      <pc:sldChg chg="modSp add ord">
        <pc:chgData name="Kristina Keil" userId="e9214bf778986fa5" providerId="LiveId" clId="{9D9207E2-4AC6-4764-8CB5-42297E120F2B}" dt="2019-03-05T01:32:56.448" v="6559" actId="20577"/>
        <pc:sldMkLst>
          <pc:docMk/>
          <pc:sldMk cId="1127259578" sldId="349"/>
        </pc:sldMkLst>
        <pc:spChg chg="mod">
          <ac:chgData name="Kristina Keil" userId="e9214bf778986fa5" providerId="LiveId" clId="{9D9207E2-4AC6-4764-8CB5-42297E120F2B}" dt="2019-03-05T01:31:19.109" v="6264" actId="20577"/>
          <ac:spMkLst>
            <pc:docMk/>
            <pc:sldMk cId="1127259578" sldId="349"/>
            <ac:spMk id="2" creationId="{00000000-0000-0000-0000-000000000000}"/>
          </ac:spMkLst>
        </pc:spChg>
        <pc:spChg chg="mod">
          <ac:chgData name="Kristina Keil" userId="e9214bf778986fa5" providerId="LiveId" clId="{9D9207E2-4AC6-4764-8CB5-42297E120F2B}" dt="2019-03-05T01:32:56.448" v="6559" actId="20577"/>
          <ac:spMkLst>
            <pc:docMk/>
            <pc:sldMk cId="1127259578" sldId="349"/>
            <ac:spMk id="4" creationId="{00000000-0000-0000-0000-000000000000}"/>
          </ac:spMkLst>
        </pc:spChg>
      </pc:sldChg>
      <pc:sldChg chg="modSp add ord">
        <pc:chgData name="Kristina Keil" userId="e9214bf778986fa5" providerId="LiveId" clId="{9D9207E2-4AC6-4764-8CB5-42297E120F2B}" dt="2019-03-05T01:40:14.510" v="6917" actId="20577"/>
        <pc:sldMkLst>
          <pc:docMk/>
          <pc:sldMk cId="2867790381" sldId="350"/>
        </pc:sldMkLst>
        <pc:spChg chg="mod">
          <ac:chgData name="Kristina Keil" userId="e9214bf778986fa5" providerId="LiveId" clId="{9D9207E2-4AC6-4764-8CB5-42297E120F2B}" dt="2019-03-05T01:36:37.011" v="6579" actId="20577"/>
          <ac:spMkLst>
            <pc:docMk/>
            <pc:sldMk cId="2867790381" sldId="350"/>
            <ac:spMk id="2" creationId="{00000000-0000-0000-0000-000000000000}"/>
          </ac:spMkLst>
        </pc:spChg>
        <pc:spChg chg="mod">
          <ac:chgData name="Kristina Keil" userId="e9214bf778986fa5" providerId="LiveId" clId="{9D9207E2-4AC6-4764-8CB5-42297E120F2B}" dt="2019-03-05T01:40:14.510" v="6917" actId="20577"/>
          <ac:spMkLst>
            <pc:docMk/>
            <pc:sldMk cId="2867790381" sldId="350"/>
            <ac:spMk id="4" creationId="{00000000-0000-0000-0000-000000000000}"/>
          </ac:spMkLst>
        </pc:spChg>
      </pc:sldChg>
      <pc:sldChg chg="modSp add ord">
        <pc:chgData name="Kristina Keil" userId="e9214bf778986fa5" providerId="LiveId" clId="{9D9207E2-4AC6-4764-8CB5-42297E120F2B}" dt="2019-03-05T01:43:29.293" v="7255" actId="20577"/>
        <pc:sldMkLst>
          <pc:docMk/>
          <pc:sldMk cId="2843639255" sldId="351"/>
        </pc:sldMkLst>
        <pc:spChg chg="mod">
          <ac:chgData name="Kristina Keil" userId="e9214bf778986fa5" providerId="LiveId" clId="{9D9207E2-4AC6-4764-8CB5-42297E120F2B}" dt="2019-03-05T01:41:11.587" v="6927" actId="20577"/>
          <ac:spMkLst>
            <pc:docMk/>
            <pc:sldMk cId="2843639255" sldId="351"/>
            <ac:spMk id="2" creationId="{00000000-0000-0000-0000-000000000000}"/>
          </ac:spMkLst>
        </pc:spChg>
        <pc:spChg chg="mod">
          <ac:chgData name="Kristina Keil" userId="e9214bf778986fa5" providerId="LiveId" clId="{9D9207E2-4AC6-4764-8CB5-42297E120F2B}" dt="2019-03-05T01:43:29.293" v="7255" actId="20577"/>
          <ac:spMkLst>
            <pc:docMk/>
            <pc:sldMk cId="2843639255" sldId="351"/>
            <ac:spMk id="4" creationId="{00000000-0000-0000-0000-000000000000}"/>
          </ac:spMkLst>
        </pc:spChg>
      </pc:sldChg>
    </pc:docChg>
  </pc:docChgLst>
  <pc:docChgLst>
    <pc:chgData name="Kristina Keil" userId="e9214bf778986fa5" providerId="LiveId" clId="{26A10497-5193-47AD-954B-E844F54B0003}"/>
    <pc:docChg chg="custSel addSld modSld sldOrd">
      <pc:chgData name="Kristina Keil" userId="e9214bf778986fa5" providerId="LiveId" clId="{26A10497-5193-47AD-954B-E844F54B0003}" dt="2019-03-05T06:12:16.436" v="16" actId="26606"/>
      <pc:docMkLst>
        <pc:docMk/>
      </pc:docMkLst>
      <pc:sldChg chg="ord">
        <pc:chgData name="Kristina Keil" userId="e9214bf778986fa5" providerId="LiveId" clId="{26A10497-5193-47AD-954B-E844F54B0003}" dt="2019-03-05T06:11:35.500" v="3"/>
        <pc:sldMkLst>
          <pc:docMk/>
          <pc:sldMk cId="3872961443" sldId="258"/>
        </pc:sldMkLst>
      </pc:sldChg>
      <pc:sldChg chg="delSp add setBg delDesignElem">
        <pc:chgData name="Kristina Keil" userId="e9214bf778986fa5" providerId="LiveId" clId="{26A10497-5193-47AD-954B-E844F54B0003}" dt="2019-03-05T06:04:40.690" v="1"/>
        <pc:sldMkLst>
          <pc:docMk/>
          <pc:sldMk cId="607568196" sldId="370"/>
        </pc:sldMkLst>
        <pc:spChg chg="del">
          <ac:chgData name="Kristina Keil" userId="e9214bf778986fa5" providerId="LiveId" clId="{26A10497-5193-47AD-954B-E844F54B0003}" dt="2019-03-05T06:04:40.690" v="1"/>
          <ac:spMkLst>
            <pc:docMk/>
            <pc:sldMk cId="607568196" sldId="370"/>
            <ac:spMk id="22" creationId="{3FECAD23-900F-4F1B-A441-6A68749F88D4}"/>
          </ac:spMkLst>
        </pc:spChg>
        <pc:spChg chg="del">
          <ac:chgData name="Kristina Keil" userId="e9214bf778986fa5" providerId="LiveId" clId="{26A10497-5193-47AD-954B-E844F54B0003}" dt="2019-03-05T06:04:40.690" v="1"/>
          <ac:spMkLst>
            <pc:docMk/>
            <pc:sldMk cId="607568196" sldId="370"/>
            <ac:spMk id="23" creationId="{8A233090-6C39-4F59-8A0F-86F011A7EEEB}"/>
          </ac:spMkLst>
        </pc:spChg>
        <pc:spChg chg="del">
          <ac:chgData name="Kristina Keil" userId="e9214bf778986fa5" providerId="LiveId" clId="{26A10497-5193-47AD-954B-E844F54B0003}" dt="2019-03-05T06:04:40.690" v="1"/>
          <ac:spMkLst>
            <pc:docMk/>
            <pc:sldMk cId="607568196" sldId="370"/>
            <ac:spMk id="24" creationId="{484DCAA0-4BF1-4FB9-97BA-D6BA630419A0}"/>
          </ac:spMkLst>
        </pc:spChg>
        <pc:picChg chg="del">
          <ac:chgData name="Kristina Keil" userId="e9214bf778986fa5" providerId="LiveId" clId="{26A10497-5193-47AD-954B-E844F54B0003}" dt="2019-03-05T06:04:40.690" v="1"/>
          <ac:picMkLst>
            <pc:docMk/>
            <pc:sldMk cId="607568196" sldId="370"/>
            <ac:picMk id="15" creationId="{57943801-CAEC-4F98-9332-2A4D9128463E}"/>
          </ac:picMkLst>
        </pc:picChg>
        <pc:picChg chg="del">
          <ac:chgData name="Kristina Keil" userId="e9214bf778986fa5" providerId="LiveId" clId="{26A10497-5193-47AD-954B-E844F54B0003}" dt="2019-03-05T06:04:40.690" v="1"/>
          <ac:picMkLst>
            <pc:docMk/>
            <pc:sldMk cId="607568196" sldId="370"/>
            <ac:picMk id="21" creationId="{9BC2FEA5-B399-458A-8393-E06CE40DB89C}"/>
          </ac:picMkLst>
        </pc:picChg>
      </pc:sldChg>
      <pc:sldChg chg="addSp delSp modSp add mod setBg">
        <pc:chgData name="Kristina Keil" userId="e9214bf778986fa5" providerId="LiveId" clId="{26A10497-5193-47AD-954B-E844F54B0003}" dt="2019-03-05T06:12:16.436" v="16" actId="26606"/>
        <pc:sldMkLst>
          <pc:docMk/>
          <pc:sldMk cId="483079830" sldId="371"/>
        </pc:sldMkLst>
        <pc:spChg chg="mod">
          <ac:chgData name="Kristina Keil" userId="e9214bf778986fa5" providerId="LiveId" clId="{26A10497-5193-47AD-954B-E844F54B0003}" dt="2019-03-05T06:12:16.436" v="16" actId="26606"/>
          <ac:spMkLst>
            <pc:docMk/>
            <pc:sldMk cId="483079830" sldId="371"/>
            <ac:spMk id="2" creationId="{B4E90E41-A653-4545-B1F4-7A40252B2699}"/>
          </ac:spMkLst>
        </pc:spChg>
        <pc:spChg chg="del">
          <ac:chgData name="Kristina Keil" userId="e9214bf778986fa5" providerId="LiveId" clId="{26A10497-5193-47AD-954B-E844F54B0003}" dt="2019-03-05T06:12:13.510" v="15" actId="931"/>
          <ac:spMkLst>
            <pc:docMk/>
            <pc:sldMk cId="483079830" sldId="371"/>
            <ac:spMk id="3" creationId="{6A66C905-520B-4792-8C39-8F1AD8DEAB54}"/>
          </ac:spMkLst>
        </pc:spChg>
        <pc:spChg chg="add">
          <ac:chgData name="Kristina Keil" userId="e9214bf778986fa5" providerId="LiveId" clId="{26A10497-5193-47AD-954B-E844F54B0003}" dt="2019-03-05T06:12:16.436" v="16" actId="26606"/>
          <ac:spMkLst>
            <pc:docMk/>
            <pc:sldMk cId="483079830" sldId="371"/>
            <ac:spMk id="10" creationId="{9905708C-0FCF-40CF-8C84-A9BBA1763C93}"/>
          </ac:spMkLst>
        </pc:spChg>
        <pc:spChg chg="add">
          <ac:chgData name="Kristina Keil" userId="e9214bf778986fa5" providerId="LiveId" clId="{26A10497-5193-47AD-954B-E844F54B0003}" dt="2019-03-05T06:12:16.436" v="16" actId="26606"/>
          <ac:spMkLst>
            <pc:docMk/>
            <pc:sldMk cId="483079830" sldId="371"/>
            <ac:spMk id="17" creationId="{13BC1C09-8FD1-4619-B317-E9EED5E55DD8}"/>
          </ac:spMkLst>
        </pc:spChg>
        <pc:grpChg chg="add">
          <ac:chgData name="Kristina Keil" userId="e9214bf778986fa5" providerId="LiveId" clId="{26A10497-5193-47AD-954B-E844F54B0003}" dt="2019-03-05T06:12:16.436" v="16" actId="26606"/>
          <ac:grpSpMkLst>
            <pc:docMk/>
            <pc:sldMk cId="483079830" sldId="371"/>
            <ac:grpSpMk id="13" creationId="{7A865E47-4365-4F21-B8EA-13B2C12BCB98}"/>
          </ac:grpSpMkLst>
        </pc:grpChg>
        <pc:picChg chg="add del mod">
          <ac:chgData name="Kristina Keil" userId="e9214bf778986fa5" providerId="LiveId" clId="{26A10497-5193-47AD-954B-E844F54B0003}" dt="2019-03-05T06:12:16.436" v="16" actId="26606"/>
          <ac:picMkLst>
            <pc:docMk/>
            <pc:sldMk cId="483079830" sldId="371"/>
            <ac:picMk id="5" creationId="{E005302D-6DBB-4BB2-8CD9-C9DA90250590}"/>
          </ac:picMkLst>
        </pc:picChg>
        <pc:picChg chg="add">
          <ac:chgData name="Kristina Keil" userId="e9214bf778986fa5" providerId="LiveId" clId="{26A10497-5193-47AD-954B-E844F54B0003}" dt="2019-03-05T06:12:16.436" v="16" actId="26606"/>
          <ac:picMkLst>
            <pc:docMk/>
            <pc:sldMk cId="483079830" sldId="371"/>
            <ac:picMk id="8" creationId="{E005302D-6DBB-4BB2-8CD9-C9DA90250590}"/>
          </ac:picMkLst>
        </pc:picChg>
        <pc:picChg chg="add">
          <ac:chgData name="Kristina Keil" userId="e9214bf778986fa5" providerId="LiveId" clId="{26A10497-5193-47AD-954B-E844F54B0003}" dt="2019-03-05T06:12:16.436" v="16" actId="26606"/>
          <ac:picMkLst>
            <pc:docMk/>
            <pc:sldMk cId="483079830" sldId="371"/>
            <ac:picMk id="19" creationId="{D3143E80-C928-46DB-9299-0BD06348A928}"/>
          </ac:picMkLst>
        </pc:picChg>
      </pc:sldChg>
    </pc:docChg>
  </pc:docChgLst>
  <pc:docChgLst>
    <pc:chgData name="Kristina Keil" userId="e9214bf778986fa5" providerId="LiveId" clId="{25467418-94CF-413D-AE7A-DD12CC127860}"/>
    <pc:docChg chg="custSel addSld delSld modSld sldOrd">
      <pc:chgData name="Kristina Keil" userId="e9214bf778986fa5" providerId="LiveId" clId="{25467418-94CF-413D-AE7A-DD12CC127860}" dt="2019-03-05T05:15:51.854" v="3027"/>
      <pc:docMkLst>
        <pc:docMk/>
      </pc:docMkLst>
      <pc:sldChg chg="ord">
        <pc:chgData name="Kristina Keil" userId="e9214bf778986fa5" providerId="LiveId" clId="{25467418-94CF-413D-AE7A-DD12CC127860}" dt="2019-03-05T05:15:51.854" v="3027"/>
        <pc:sldMkLst>
          <pc:docMk/>
          <pc:sldMk cId="3517888038" sldId="265"/>
        </pc:sldMkLst>
      </pc:sldChg>
      <pc:sldChg chg="ord">
        <pc:chgData name="Kristina Keil" userId="e9214bf778986fa5" providerId="LiveId" clId="{25467418-94CF-413D-AE7A-DD12CC127860}" dt="2019-03-05T05:15:47.783" v="3026"/>
        <pc:sldMkLst>
          <pc:docMk/>
          <pc:sldMk cId="2420181014" sldId="270"/>
        </pc:sldMkLst>
      </pc:sldChg>
      <pc:sldChg chg="modSp add">
        <pc:chgData name="Kristina Keil" userId="e9214bf778986fa5" providerId="LiveId" clId="{25467418-94CF-413D-AE7A-DD12CC127860}" dt="2019-03-05T04:22:56.872" v="404" actId="114"/>
        <pc:sldMkLst>
          <pc:docMk/>
          <pc:sldMk cId="430724591" sldId="362"/>
        </pc:sldMkLst>
        <pc:spChg chg="mod">
          <ac:chgData name="Kristina Keil" userId="e9214bf778986fa5" providerId="LiveId" clId="{25467418-94CF-413D-AE7A-DD12CC127860}" dt="2019-03-05T04:15:28.802" v="24" actId="114"/>
          <ac:spMkLst>
            <pc:docMk/>
            <pc:sldMk cId="430724591" sldId="362"/>
            <ac:spMk id="2" creationId="{FBA49775-C1B8-4F3E-A7AA-132FF543EF60}"/>
          </ac:spMkLst>
        </pc:spChg>
        <pc:spChg chg="mod">
          <ac:chgData name="Kristina Keil" userId="e9214bf778986fa5" providerId="LiveId" clId="{25467418-94CF-413D-AE7A-DD12CC127860}" dt="2019-03-05T04:22:56.872" v="404" actId="114"/>
          <ac:spMkLst>
            <pc:docMk/>
            <pc:sldMk cId="430724591" sldId="362"/>
            <ac:spMk id="4" creationId="{EAA078CE-2625-4891-9EB1-A86ADDA350E6}"/>
          </ac:spMkLst>
        </pc:spChg>
      </pc:sldChg>
      <pc:sldChg chg="add">
        <pc:chgData name="Kristina Keil" userId="e9214bf778986fa5" providerId="LiveId" clId="{25467418-94CF-413D-AE7A-DD12CC127860}" dt="2019-03-05T04:23:05.447" v="405"/>
        <pc:sldMkLst>
          <pc:docMk/>
          <pc:sldMk cId="3908229182" sldId="363"/>
        </pc:sldMkLst>
      </pc:sldChg>
      <pc:sldChg chg="modSp add ord">
        <pc:chgData name="Kristina Keil" userId="e9214bf778986fa5" providerId="LiveId" clId="{25467418-94CF-413D-AE7A-DD12CC127860}" dt="2019-03-05T04:27:54.637" v="451" actId="14100"/>
        <pc:sldMkLst>
          <pc:docMk/>
          <pc:sldMk cId="1534765710" sldId="364"/>
        </pc:sldMkLst>
        <pc:spChg chg="mod">
          <ac:chgData name="Kristina Keil" userId="e9214bf778986fa5" providerId="LiveId" clId="{25467418-94CF-413D-AE7A-DD12CC127860}" dt="2019-03-05T04:27:54.637" v="451" actId="14100"/>
          <ac:spMkLst>
            <pc:docMk/>
            <pc:sldMk cId="1534765710" sldId="364"/>
            <ac:spMk id="2" creationId="{BEE6D715-BE2A-45EC-8F19-1023037EACA2}"/>
          </ac:spMkLst>
        </pc:spChg>
        <pc:picChg chg="mod">
          <ac:chgData name="Kristina Keil" userId="e9214bf778986fa5" providerId="LiveId" clId="{25467418-94CF-413D-AE7A-DD12CC127860}" dt="2019-03-05T04:27:42.579" v="449" actId="14100"/>
          <ac:picMkLst>
            <pc:docMk/>
            <pc:sldMk cId="1534765710" sldId="364"/>
            <ac:picMk id="5" creationId="{1FC63505-D1CF-475E-A832-F4C9716E9501}"/>
          </ac:picMkLst>
        </pc:picChg>
      </pc:sldChg>
      <pc:sldChg chg="modSp add ord">
        <pc:chgData name="Kristina Keil" userId="e9214bf778986fa5" providerId="LiveId" clId="{25467418-94CF-413D-AE7A-DD12CC127860}" dt="2019-03-05T04:30:19.261" v="702" actId="20577"/>
        <pc:sldMkLst>
          <pc:docMk/>
          <pc:sldMk cId="3357374602" sldId="365"/>
        </pc:sldMkLst>
        <pc:spChg chg="mod">
          <ac:chgData name="Kristina Keil" userId="e9214bf778986fa5" providerId="LiveId" clId="{25467418-94CF-413D-AE7A-DD12CC127860}" dt="2019-03-05T04:28:54.830" v="457" actId="20577"/>
          <ac:spMkLst>
            <pc:docMk/>
            <pc:sldMk cId="3357374602" sldId="365"/>
            <ac:spMk id="2" creationId="{FBA49775-C1B8-4F3E-A7AA-132FF543EF60}"/>
          </ac:spMkLst>
        </pc:spChg>
        <pc:spChg chg="mod">
          <ac:chgData name="Kristina Keil" userId="e9214bf778986fa5" providerId="LiveId" clId="{25467418-94CF-413D-AE7A-DD12CC127860}" dt="2019-03-05T04:30:19.261" v="702" actId="20577"/>
          <ac:spMkLst>
            <pc:docMk/>
            <pc:sldMk cId="3357374602" sldId="365"/>
            <ac:spMk id="4" creationId="{EAA078CE-2625-4891-9EB1-A86ADDA350E6}"/>
          </ac:spMkLst>
        </pc:spChg>
      </pc:sldChg>
      <pc:sldChg chg="modSp add ord">
        <pc:chgData name="Kristina Keil" userId="e9214bf778986fa5" providerId="LiveId" clId="{25467418-94CF-413D-AE7A-DD12CC127860}" dt="2019-03-05T04:41:06.990" v="1672" actId="20577"/>
        <pc:sldMkLst>
          <pc:docMk/>
          <pc:sldMk cId="2522861582" sldId="366"/>
        </pc:sldMkLst>
        <pc:spChg chg="mod">
          <ac:chgData name="Kristina Keil" userId="e9214bf778986fa5" providerId="LiveId" clId="{25467418-94CF-413D-AE7A-DD12CC127860}" dt="2019-03-05T04:32:14.147" v="727" actId="114"/>
          <ac:spMkLst>
            <pc:docMk/>
            <pc:sldMk cId="2522861582" sldId="366"/>
            <ac:spMk id="2" creationId="{FBA49775-C1B8-4F3E-A7AA-132FF543EF60}"/>
          </ac:spMkLst>
        </pc:spChg>
        <pc:spChg chg="mod">
          <ac:chgData name="Kristina Keil" userId="e9214bf778986fa5" providerId="LiveId" clId="{25467418-94CF-413D-AE7A-DD12CC127860}" dt="2019-03-05T04:41:06.990" v="1672" actId="20577"/>
          <ac:spMkLst>
            <pc:docMk/>
            <pc:sldMk cId="2522861582" sldId="366"/>
            <ac:spMk id="4" creationId="{EAA078CE-2625-4891-9EB1-A86ADDA350E6}"/>
          </ac:spMkLst>
        </pc:spChg>
      </pc:sldChg>
      <pc:sldChg chg="add ord">
        <pc:chgData name="Kristina Keil" userId="e9214bf778986fa5" providerId="LiveId" clId="{25467418-94CF-413D-AE7A-DD12CC127860}" dt="2019-03-05T04:41:30.952" v="1673"/>
        <pc:sldMkLst>
          <pc:docMk/>
          <pc:sldMk cId="1705884005" sldId="367"/>
        </pc:sldMkLst>
      </pc:sldChg>
      <pc:sldChg chg="modSp add">
        <pc:chgData name="Kristina Keil" userId="e9214bf778986fa5" providerId="LiveId" clId="{25467418-94CF-413D-AE7A-DD12CC127860}" dt="2019-03-05T04:45:47.535" v="2320" actId="20577"/>
        <pc:sldMkLst>
          <pc:docMk/>
          <pc:sldMk cId="1388776736" sldId="368"/>
        </pc:sldMkLst>
        <pc:spChg chg="mod">
          <ac:chgData name="Kristina Keil" userId="e9214bf778986fa5" providerId="LiveId" clId="{25467418-94CF-413D-AE7A-DD12CC127860}" dt="2019-03-05T04:45:47.535" v="2320" actId="20577"/>
          <ac:spMkLst>
            <pc:docMk/>
            <pc:sldMk cId="1388776736" sldId="368"/>
            <ac:spMk id="4" creationId="{EAA078CE-2625-4891-9EB1-A86ADDA350E6}"/>
          </ac:spMkLst>
        </pc:spChg>
      </pc:sldChg>
      <pc:sldChg chg="modSp add">
        <pc:chgData name="Kristina Keil" userId="e9214bf778986fa5" providerId="LiveId" clId="{25467418-94CF-413D-AE7A-DD12CC127860}" dt="2019-03-05T04:57:43.895" v="3023" actId="20577"/>
        <pc:sldMkLst>
          <pc:docMk/>
          <pc:sldMk cId="5937682" sldId="369"/>
        </pc:sldMkLst>
        <pc:spChg chg="mod">
          <ac:chgData name="Kristina Keil" userId="e9214bf778986fa5" providerId="LiveId" clId="{25467418-94CF-413D-AE7A-DD12CC127860}" dt="2019-03-05T04:53:51.067" v="2354" actId="114"/>
          <ac:spMkLst>
            <pc:docMk/>
            <pc:sldMk cId="5937682" sldId="369"/>
            <ac:spMk id="2" creationId="{FBA49775-C1B8-4F3E-A7AA-132FF543EF60}"/>
          </ac:spMkLst>
        </pc:spChg>
        <pc:spChg chg="mod">
          <ac:chgData name="Kristina Keil" userId="e9214bf778986fa5" providerId="LiveId" clId="{25467418-94CF-413D-AE7A-DD12CC127860}" dt="2019-03-05T04:57:43.895" v="3023" actId="20577"/>
          <ac:spMkLst>
            <pc:docMk/>
            <pc:sldMk cId="5937682" sldId="369"/>
            <ac:spMk id="4" creationId="{EAA078CE-2625-4891-9EB1-A86ADDA350E6}"/>
          </ac:spMkLst>
        </pc:spChg>
      </pc:sldChg>
    </pc:docChg>
  </pc:docChgLst>
  <pc:docChgLst>
    <pc:chgData name="Kristina Keil" userId="e9214bf778986fa5" providerId="LiveId" clId="{C0BD45D3-7380-4D05-9BA8-8FC42445E041}"/>
    <pc:docChg chg="delSld">
      <pc:chgData name="Kristina Keil" userId="e9214bf778986fa5" providerId="LiveId" clId="{C0BD45D3-7380-4D05-9BA8-8FC42445E041}" dt="2019-03-24T19:13:39.461" v="0" actId="2696"/>
      <pc:docMkLst>
        <pc:docMk/>
      </pc:docMkLst>
      <pc:sldChg chg="del">
        <pc:chgData name="Kristina Keil" userId="e9214bf778986fa5" providerId="LiveId" clId="{C0BD45D3-7380-4D05-9BA8-8FC42445E041}" dt="2019-03-24T19:13:39.461" v="0" actId="2696"/>
        <pc:sldMkLst>
          <pc:docMk/>
          <pc:sldMk cId="430724591" sldId="362"/>
        </pc:sldMkLst>
      </pc:sldChg>
    </pc:docChg>
  </pc:docChgLst>
  <pc:docChgLst>
    <pc:chgData name="Kristina Keil" userId="e9214bf778986fa5" providerId="LiveId" clId="{B66F077B-5AC4-4B80-AB98-458983C01693}"/>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3/24/2019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3/24/2019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7.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1.jp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4.jp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30.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E019E2EA-0CC7-43D8-9028-C645A8ACC9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9">
            <a:extLst>
              <a:ext uri="{FF2B5EF4-FFF2-40B4-BE49-F238E27FC236}">
                <a16:creationId xmlns:a16="http://schemas.microsoft.com/office/drawing/2014/main" id="{76D6D4C3-9020-44D6-9F80-2A0170D423E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1">
            <a:extLst>
              <a:ext uri="{FF2B5EF4-FFF2-40B4-BE49-F238E27FC236}">
                <a16:creationId xmlns:a16="http://schemas.microsoft.com/office/drawing/2014/main" id="{FB05D2A4-BC91-41E7-A05B-F12CD9501A5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3671740"/>
            <a:ext cx="1602997" cy="144270"/>
          </a:xfrm>
          <a:prstGeom prst="rect">
            <a:avLst/>
          </a:prstGeom>
        </p:spPr>
      </p:pic>
      <p:sp>
        <p:nvSpPr>
          <p:cNvPr id="23" name="Rectangle 13">
            <a:extLst>
              <a:ext uri="{FF2B5EF4-FFF2-40B4-BE49-F238E27FC236}">
                <a16:creationId xmlns:a16="http://schemas.microsoft.com/office/drawing/2014/main" id="{189BA561-AFE1-4D4F-AA22-96A71A7732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230878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35D63F-2D25-4197-BAB0-14D2BBBAACFD}"/>
              </a:ext>
            </a:extLst>
          </p:cNvPr>
          <p:cNvSpPr>
            <a:spLocks noGrp="1"/>
          </p:cNvSpPr>
          <p:nvPr>
            <p:ph type="ctrTitle"/>
          </p:nvPr>
        </p:nvSpPr>
        <p:spPr>
          <a:xfrm>
            <a:off x="186612" y="643467"/>
            <a:ext cx="9974425" cy="2491619"/>
          </a:xfrm>
        </p:spPr>
        <p:txBody>
          <a:bodyPr>
            <a:normAutofit/>
          </a:bodyPr>
          <a:lstStyle/>
          <a:p>
            <a:pPr algn="l"/>
            <a:r>
              <a:rPr lang="en-US" sz="4400" dirty="0">
                <a:solidFill>
                  <a:srgbClr val="F09415"/>
                </a:solidFill>
              </a:rPr>
              <a:t>Pagans and Christians — Lecture Seven</a:t>
            </a:r>
          </a:p>
        </p:txBody>
      </p:sp>
      <p:sp>
        <p:nvSpPr>
          <p:cNvPr id="3" name="Subtitle 2">
            <a:extLst>
              <a:ext uri="{FF2B5EF4-FFF2-40B4-BE49-F238E27FC236}">
                <a16:creationId xmlns:a16="http://schemas.microsoft.com/office/drawing/2014/main" id="{CAC4E4FB-082C-4E43-A981-3FBA51799AD9}"/>
              </a:ext>
            </a:extLst>
          </p:cNvPr>
          <p:cNvSpPr>
            <a:spLocks noGrp="1"/>
          </p:cNvSpPr>
          <p:nvPr>
            <p:ph type="subTitle" idx="1"/>
          </p:nvPr>
        </p:nvSpPr>
        <p:spPr>
          <a:xfrm>
            <a:off x="680322" y="3508310"/>
            <a:ext cx="8144134" cy="2230017"/>
          </a:xfrm>
        </p:spPr>
        <p:txBody>
          <a:bodyPr>
            <a:normAutofit/>
          </a:bodyPr>
          <a:lstStyle/>
          <a:p>
            <a:pPr algn="l"/>
            <a:r>
              <a:rPr lang="en-US" sz="2800" dirty="0">
                <a:solidFill>
                  <a:schemeClr val="tx1">
                    <a:lumMod val="65000"/>
                  </a:schemeClr>
                </a:solidFill>
              </a:rPr>
              <a:t>Beginnings of Christian Theology</a:t>
            </a:r>
          </a:p>
          <a:p>
            <a:pPr algn="l"/>
            <a:r>
              <a:rPr lang="en-US" sz="2800" dirty="0">
                <a:solidFill>
                  <a:schemeClr val="tx1">
                    <a:lumMod val="65000"/>
                  </a:schemeClr>
                </a:solidFill>
              </a:rPr>
              <a:t>Neoplatonism: Plotinus, Porphyry &amp; Iamblichus</a:t>
            </a:r>
          </a:p>
          <a:p>
            <a:pPr algn="l"/>
            <a:r>
              <a:rPr lang="en-US" sz="2800" dirty="0">
                <a:solidFill>
                  <a:schemeClr val="tx1">
                    <a:lumMod val="65000"/>
                  </a:schemeClr>
                </a:solidFill>
              </a:rPr>
              <a:t>Manichaeism</a:t>
            </a:r>
          </a:p>
          <a:p>
            <a:pPr algn="l"/>
            <a:r>
              <a:rPr lang="en-US" sz="2800" dirty="0">
                <a:solidFill>
                  <a:schemeClr val="tx1">
                    <a:lumMod val="65000"/>
                  </a:schemeClr>
                </a:solidFill>
              </a:rPr>
              <a:t>Emperor Aurelian and the Cult of “Sol Invictus”</a:t>
            </a:r>
          </a:p>
        </p:txBody>
      </p:sp>
    </p:spTree>
    <p:extLst>
      <p:ext uri="{BB962C8B-B14F-4D97-AF65-F5344CB8AC3E}">
        <p14:creationId xmlns:p14="http://schemas.microsoft.com/office/powerpoint/2010/main" val="277850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9613861" cy="1080938"/>
          </a:xfrm>
        </p:spPr>
        <p:txBody>
          <a:bodyPr>
            <a:normAutofit/>
          </a:bodyPr>
          <a:lstStyle/>
          <a:p>
            <a:r>
              <a:rPr lang="en-US" dirty="0"/>
              <a:t>St. Irenaeus of Lyons, </a:t>
            </a:r>
            <a:r>
              <a:rPr lang="en-US" sz="3200" i="1" dirty="0"/>
              <a:t>Against Heresies </a:t>
            </a:r>
            <a:r>
              <a:rPr lang="en-US" sz="2400" dirty="0"/>
              <a:t>III.2.1</a:t>
            </a:r>
            <a:r>
              <a:rPr lang="en-US" dirty="0"/>
              <a:t> </a:t>
            </a:r>
          </a:p>
        </p:txBody>
      </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5215812" y="2336873"/>
            <a:ext cx="6662057" cy="4325184"/>
          </a:xfrm>
        </p:spPr>
        <p:txBody>
          <a:bodyPr>
            <a:normAutofit/>
          </a:bodyPr>
          <a:lstStyle/>
          <a:p>
            <a:pPr marL="0" indent="0">
              <a:buNone/>
            </a:pPr>
            <a:r>
              <a:rPr lang="en-US" i="1" dirty="0"/>
              <a:t>When, however, they are confuted from the Scriptures, they turn round and accuse these same Scriptures, as if they were not correct, nor of authority, and [assert] that they are ambiguous, and that the truth cannot be extracted from them by those who are ignorant of Tradition. For [they allege] that the truth was not delivered by means of written documents, but viva voce: wherefore Paul also declared: </a:t>
            </a:r>
            <a:r>
              <a:rPr lang="en-US" dirty="0"/>
              <a:t>Howbeit we speak wisdom among them that are perfect, but not the wisdom of this world. (1 Cor. 2:6)</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2"/>
          <a:srcRect l="25572" r="16436"/>
          <a:stretch/>
        </p:blipFill>
        <p:spPr>
          <a:xfrm>
            <a:off x="475862" y="2022876"/>
            <a:ext cx="4422710" cy="476272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08230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 name="Rectangle 2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680322" y="2336873"/>
            <a:ext cx="5041628" cy="3599316"/>
          </a:xfrm>
        </p:spPr>
        <p:txBody>
          <a:bodyPr>
            <a:normAutofit/>
          </a:bodyPr>
          <a:lstStyle/>
          <a:p>
            <a:pPr marL="0" indent="0">
              <a:buNone/>
            </a:pPr>
            <a:r>
              <a:rPr lang="en-US" sz="2000" i="1" dirty="0"/>
              <a:t>For every church must be in harmony with this church because of its outstanding preeminence, that is, those faithful from everywhere, since the apostolic tradition is preserved in it by those from everywhere. (Ad </a:t>
            </a:r>
            <a:r>
              <a:rPr lang="en-US" sz="2000" i="1" dirty="0" err="1"/>
              <a:t>hanc</a:t>
            </a:r>
            <a:r>
              <a:rPr lang="en-US" sz="2000" i="1" dirty="0"/>
              <a:t> </a:t>
            </a:r>
            <a:r>
              <a:rPr lang="en-US" sz="2000" i="1" dirty="0" err="1"/>
              <a:t>enim</a:t>
            </a:r>
            <a:r>
              <a:rPr lang="en-US" sz="2000" i="1" dirty="0"/>
              <a:t> </a:t>
            </a:r>
            <a:r>
              <a:rPr lang="en-US" sz="2000" i="1" dirty="0" err="1"/>
              <a:t>ecclesiam</a:t>
            </a:r>
            <a:r>
              <a:rPr lang="en-US" sz="2000" i="1" dirty="0"/>
              <a:t> propter </a:t>
            </a:r>
            <a:r>
              <a:rPr lang="en-US" sz="2000" i="1" dirty="0" err="1"/>
              <a:t>potentiorem</a:t>
            </a:r>
            <a:r>
              <a:rPr lang="en-US" sz="2000" i="1" dirty="0"/>
              <a:t> </a:t>
            </a:r>
            <a:r>
              <a:rPr lang="en-US" sz="2000" i="1" dirty="0" err="1"/>
              <a:t>principalitatem</a:t>
            </a:r>
            <a:r>
              <a:rPr lang="en-US" sz="2000" i="1" dirty="0"/>
              <a:t> </a:t>
            </a:r>
            <a:r>
              <a:rPr lang="en-US" sz="2000" i="1" dirty="0" err="1"/>
              <a:t>necesse</a:t>
            </a:r>
            <a:r>
              <a:rPr lang="en-US" sz="2000" i="1" dirty="0"/>
              <a:t> </a:t>
            </a:r>
            <a:r>
              <a:rPr lang="en-US" sz="2000" i="1" dirty="0" err="1"/>
              <a:t>est</a:t>
            </a:r>
            <a:r>
              <a:rPr lang="en-US" sz="2000" i="1" dirty="0"/>
              <a:t> </a:t>
            </a:r>
            <a:r>
              <a:rPr lang="en-US" sz="2000" i="1" dirty="0" err="1"/>
              <a:t>omnem</a:t>
            </a:r>
            <a:r>
              <a:rPr lang="en-US" sz="2000" i="1" dirty="0"/>
              <a:t> </a:t>
            </a:r>
            <a:r>
              <a:rPr lang="en-US" sz="2000" i="1" dirty="0" err="1"/>
              <a:t>convenire</a:t>
            </a:r>
            <a:r>
              <a:rPr lang="en-US" sz="2000" i="1" dirty="0"/>
              <a:t> </a:t>
            </a:r>
            <a:r>
              <a:rPr lang="en-US" sz="2000" i="1" dirty="0" err="1"/>
              <a:t>ecclesiam</a:t>
            </a:r>
            <a:r>
              <a:rPr lang="en-US" sz="2000" i="1" dirty="0"/>
              <a:t>, hoc </a:t>
            </a:r>
            <a:r>
              <a:rPr lang="en-US" sz="2000" i="1" dirty="0" err="1"/>
              <a:t>est</a:t>
            </a:r>
            <a:r>
              <a:rPr lang="en-US" sz="2000" i="1" dirty="0"/>
              <a:t> </a:t>
            </a:r>
            <a:r>
              <a:rPr lang="en-US" sz="2000" i="1" dirty="0" err="1"/>
              <a:t>eos</a:t>
            </a:r>
            <a:r>
              <a:rPr lang="en-US" sz="2000" i="1" dirty="0"/>
              <a:t> qui sunt </a:t>
            </a:r>
            <a:r>
              <a:rPr lang="en-US" sz="2000" i="1" dirty="0" err="1"/>
              <a:t>undique</a:t>
            </a:r>
            <a:r>
              <a:rPr lang="en-US" sz="2000" i="1" dirty="0"/>
              <a:t> </a:t>
            </a:r>
            <a:r>
              <a:rPr lang="en-US" sz="2000" i="1" dirty="0" err="1"/>
              <a:t>fideles</a:t>
            </a:r>
            <a:r>
              <a:rPr lang="en-US" sz="2000" i="1" dirty="0"/>
              <a:t>, in qua semper ab his qui sunt </a:t>
            </a:r>
            <a:r>
              <a:rPr lang="en-US" sz="2000" i="1" dirty="0" err="1"/>
              <a:t>undique</a:t>
            </a:r>
            <a:r>
              <a:rPr lang="en-US" sz="2000" i="1" dirty="0"/>
              <a:t> </a:t>
            </a:r>
            <a:r>
              <a:rPr lang="en-US" sz="2000" i="1" dirty="0" err="1"/>
              <a:t>conservata</a:t>
            </a:r>
            <a:r>
              <a:rPr lang="en-US" sz="2000" i="1" dirty="0"/>
              <a:t> </a:t>
            </a:r>
            <a:r>
              <a:rPr lang="en-US" sz="2000" i="1" dirty="0" err="1"/>
              <a:t>est</a:t>
            </a:r>
            <a:r>
              <a:rPr lang="en-US" sz="2000" i="1" dirty="0"/>
              <a:t> </a:t>
            </a:r>
            <a:r>
              <a:rPr lang="en-US" sz="2000" i="1" dirty="0" err="1"/>
              <a:t>ea</a:t>
            </a:r>
            <a:r>
              <a:rPr lang="en-US" sz="2000" i="1" dirty="0"/>
              <a:t>, </a:t>
            </a:r>
            <a:r>
              <a:rPr lang="en-US" sz="2000" i="1" dirty="0" err="1"/>
              <a:t>quae</a:t>
            </a:r>
            <a:r>
              <a:rPr lang="en-US" sz="2000" i="1" dirty="0"/>
              <a:t> </a:t>
            </a:r>
            <a:r>
              <a:rPr lang="en-US" sz="2000" i="1" dirty="0" err="1"/>
              <a:t>est</a:t>
            </a:r>
            <a:r>
              <a:rPr lang="en-US" sz="2000" i="1" dirty="0"/>
              <a:t> ab </a:t>
            </a:r>
            <a:r>
              <a:rPr lang="en-US" sz="2000" i="1" dirty="0" err="1"/>
              <a:t>apostolis</a:t>
            </a:r>
            <a:r>
              <a:rPr lang="en-US" sz="2000" i="1" dirty="0"/>
              <a:t> </a:t>
            </a:r>
            <a:r>
              <a:rPr lang="en-US" sz="2000" i="1" dirty="0" err="1"/>
              <a:t>traditio</a:t>
            </a:r>
            <a:r>
              <a:rPr lang="en-US" sz="2000" i="1" dirty="0"/>
              <a:t>).</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3"/>
          <a:srcRect l="20133" r="10997" b="-1"/>
          <a:stretch/>
        </p:blipFill>
        <p:spPr>
          <a:xfrm>
            <a:off x="6096000" y="10"/>
            <a:ext cx="6092823" cy="6856310"/>
          </a:xfrm>
          <a:prstGeom prst="rect">
            <a:avLst/>
          </a:prstGeom>
          <a:ln>
            <a:noFill/>
          </a:ln>
          <a:effectLst/>
        </p:spPr>
      </p:pic>
      <p:sp>
        <p:nvSpPr>
          <p:cNvPr id="33" name="Rectangle 3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5041629" cy="1080938"/>
          </a:xfrm>
        </p:spPr>
        <p:txBody>
          <a:bodyPr>
            <a:normAutofit/>
          </a:bodyPr>
          <a:lstStyle/>
          <a:p>
            <a:r>
              <a:rPr lang="en-US" dirty="0"/>
              <a:t>St. Irenaeus of Lyons, </a:t>
            </a:r>
            <a:r>
              <a:rPr lang="en-US" i="1"/>
              <a:t>Against Heresies </a:t>
            </a:r>
            <a:r>
              <a:rPr lang="en-US"/>
              <a:t>III.3.1</a:t>
            </a:r>
            <a:r>
              <a:rPr lang="en-US" dirty="0"/>
              <a:t> </a:t>
            </a:r>
          </a:p>
        </p:txBody>
      </p:sp>
      <p:pic>
        <p:nvPicPr>
          <p:cNvPr id="35" name="Picture 3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47326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 name="Rectangle 2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1" y="2336873"/>
            <a:ext cx="6008914" cy="4390498"/>
          </a:xfrm>
        </p:spPr>
        <p:txBody>
          <a:bodyPr>
            <a:normAutofit fontScale="92500" lnSpcReduction="20000"/>
          </a:bodyPr>
          <a:lstStyle/>
          <a:p>
            <a:pPr marL="0" indent="0">
              <a:buNone/>
            </a:pPr>
            <a:r>
              <a:rPr lang="en-US" sz="2000" i="1" dirty="0"/>
              <a:t>Ad </a:t>
            </a:r>
            <a:r>
              <a:rPr lang="en-US" sz="2000" i="1" dirty="0" err="1"/>
              <a:t>hanc</a:t>
            </a:r>
            <a:r>
              <a:rPr lang="en-US" sz="2000" i="1" dirty="0"/>
              <a:t> </a:t>
            </a:r>
            <a:r>
              <a:rPr lang="en-US" sz="2000" i="1" dirty="0" err="1"/>
              <a:t>enim</a:t>
            </a:r>
            <a:r>
              <a:rPr lang="en-US" sz="2000" i="1" dirty="0"/>
              <a:t> </a:t>
            </a:r>
            <a:r>
              <a:rPr lang="en-US" sz="2000" i="1" dirty="0" err="1"/>
              <a:t>ecclesiam</a:t>
            </a:r>
            <a:r>
              <a:rPr lang="en-US" sz="2000" i="1" dirty="0"/>
              <a:t> propter </a:t>
            </a:r>
            <a:r>
              <a:rPr lang="en-US" sz="2000" i="1" dirty="0" err="1"/>
              <a:t>potentiorem</a:t>
            </a:r>
            <a:r>
              <a:rPr lang="en-US" sz="2000" i="1" dirty="0"/>
              <a:t> </a:t>
            </a:r>
            <a:r>
              <a:rPr lang="en-US" sz="2000" i="1" dirty="0" err="1"/>
              <a:t>principalitatem</a:t>
            </a:r>
            <a:r>
              <a:rPr lang="en-US" sz="2000" i="1" dirty="0"/>
              <a:t> </a:t>
            </a:r>
            <a:r>
              <a:rPr lang="en-US" sz="2000" i="1" dirty="0" err="1"/>
              <a:t>necesse</a:t>
            </a:r>
            <a:r>
              <a:rPr lang="en-US" sz="2000" i="1" dirty="0"/>
              <a:t> </a:t>
            </a:r>
            <a:r>
              <a:rPr lang="en-US" sz="2000" i="1" dirty="0" err="1"/>
              <a:t>est</a:t>
            </a:r>
            <a:r>
              <a:rPr lang="en-US" sz="2000" i="1" dirty="0"/>
              <a:t> </a:t>
            </a:r>
            <a:r>
              <a:rPr lang="en-US" sz="2000" i="1" dirty="0" err="1"/>
              <a:t>omnem</a:t>
            </a:r>
            <a:r>
              <a:rPr lang="en-US" sz="2000" i="1" dirty="0"/>
              <a:t> </a:t>
            </a:r>
            <a:r>
              <a:rPr lang="en-US" sz="2000" i="1" dirty="0" err="1"/>
              <a:t>convenire</a:t>
            </a:r>
            <a:r>
              <a:rPr lang="en-US" sz="2000" i="1" dirty="0"/>
              <a:t> </a:t>
            </a:r>
            <a:r>
              <a:rPr lang="en-US" sz="2000" i="1" dirty="0" err="1"/>
              <a:t>ecclesiam</a:t>
            </a:r>
            <a:r>
              <a:rPr lang="en-US" sz="2000" i="1" dirty="0"/>
              <a:t>, hoc </a:t>
            </a:r>
            <a:r>
              <a:rPr lang="en-US" sz="2000" i="1" dirty="0" err="1"/>
              <a:t>est</a:t>
            </a:r>
            <a:r>
              <a:rPr lang="en-US" sz="2000" i="1" dirty="0"/>
              <a:t> </a:t>
            </a:r>
            <a:r>
              <a:rPr lang="en-US" sz="2000" i="1" dirty="0" err="1"/>
              <a:t>eos</a:t>
            </a:r>
            <a:r>
              <a:rPr lang="en-US" sz="2000" i="1" dirty="0"/>
              <a:t> qui sunt </a:t>
            </a:r>
            <a:r>
              <a:rPr lang="en-US" sz="2000" i="1" dirty="0" err="1"/>
              <a:t>undique</a:t>
            </a:r>
            <a:r>
              <a:rPr lang="en-US" sz="2000" i="1" dirty="0"/>
              <a:t> </a:t>
            </a:r>
            <a:r>
              <a:rPr lang="en-US" sz="2000" i="1" dirty="0" err="1"/>
              <a:t>fideles</a:t>
            </a:r>
            <a:r>
              <a:rPr lang="en-US" sz="2000" i="1" dirty="0"/>
              <a:t>, in qua semper ab his qui sunt </a:t>
            </a:r>
            <a:r>
              <a:rPr lang="en-US" sz="2000" i="1" dirty="0" err="1"/>
              <a:t>undique</a:t>
            </a:r>
            <a:r>
              <a:rPr lang="en-US" sz="2000" i="1" dirty="0"/>
              <a:t> </a:t>
            </a:r>
            <a:r>
              <a:rPr lang="en-US" sz="2000" i="1" dirty="0" err="1"/>
              <a:t>conservata</a:t>
            </a:r>
            <a:r>
              <a:rPr lang="en-US" sz="2000" i="1" dirty="0"/>
              <a:t> </a:t>
            </a:r>
            <a:r>
              <a:rPr lang="en-US" sz="2000" i="1" dirty="0" err="1"/>
              <a:t>est</a:t>
            </a:r>
            <a:r>
              <a:rPr lang="en-US" sz="2000" i="1" dirty="0"/>
              <a:t> </a:t>
            </a:r>
            <a:r>
              <a:rPr lang="en-US" sz="2000" i="1" dirty="0" err="1"/>
              <a:t>ea</a:t>
            </a:r>
            <a:r>
              <a:rPr lang="en-US" sz="2000" i="1" dirty="0"/>
              <a:t>, </a:t>
            </a:r>
            <a:r>
              <a:rPr lang="en-US" sz="2000" i="1" dirty="0" err="1"/>
              <a:t>quae</a:t>
            </a:r>
            <a:r>
              <a:rPr lang="en-US" sz="2000" i="1" dirty="0"/>
              <a:t> </a:t>
            </a:r>
            <a:r>
              <a:rPr lang="en-US" sz="2000" i="1" dirty="0" err="1"/>
              <a:t>est</a:t>
            </a:r>
            <a:r>
              <a:rPr lang="en-US" sz="2000" i="1" dirty="0"/>
              <a:t> ab </a:t>
            </a:r>
            <a:r>
              <a:rPr lang="en-US" sz="2000" i="1" dirty="0" err="1"/>
              <a:t>apostolis</a:t>
            </a:r>
            <a:r>
              <a:rPr lang="en-US" sz="2000" i="1" dirty="0"/>
              <a:t> </a:t>
            </a:r>
            <a:r>
              <a:rPr lang="en-US" sz="2000" i="1" dirty="0" err="1"/>
              <a:t>traditio</a:t>
            </a:r>
            <a:r>
              <a:rPr lang="en-US" sz="2000" i="1" dirty="0"/>
              <a:t>.</a:t>
            </a:r>
          </a:p>
          <a:p>
            <a:pPr marL="0" indent="0">
              <a:buNone/>
            </a:pPr>
            <a:r>
              <a:rPr lang="en-US" sz="2000" i="1" dirty="0"/>
              <a:t>‘With this church, because of its higher rank, every church must agree, that is, the faithful of all places (and it is in her — in qua, Rome — that is, by communion with her) that the faithful of all countries have conserved the Apostolic tradition.’  </a:t>
            </a:r>
          </a:p>
          <a:p>
            <a:pPr marL="0" indent="0">
              <a:buNone/>
            </a:pPr>
            <a:r>
              <a:rPr lang="en-US" sz="2000" dirty="0"/>
              <a:t>Or, as some interpreted it,</a:t>
            </a:r>
            <a:r>
              <a:rPr lang="en-US" sz="2000" i="1" dirty="0"/>
              <a:t> in qua </a:t>
            </a:r>
            <a:r>
              <a:rPr lang="en-US" sz="2000" dirty="0"/>
              <a:t>refers to the Church diffused throughout the world, and therefore,</a:t>
            </a:r>
            <a:r>
              <a:rPr lang="en-US" sz="2000" i="1" dirty="0"/>
              <a:t> “Each church in which (in qua) the Apostolic tradition is maintained, must be in accord with Rome.”</a:t>
            </a:r>
          </a:p>
          <a:p>
            <a:pPr marL="0" indent="0">
              <a:buNone/>
            </a:pPr>
            <a:r>
              <a:rPr lang="en-US" sz="2000" dirty="0"/>
              <a:t>In either translation, the value of the phrase is not lost. </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3"/>
          <a:srcRect l="20133" r="10997" b="-1"/>
          <a:stretch/>
        </p:blipFill>
        <p:spPr>
          <a:xfrm>
            <a:off x="6096000" y="10"/>
            <a:ext cx="6092823" cy="6856310"/>
          </a:xfrm>
          <a:prstGeom prst="rect">
            <a:avLst/>
          </a:prstGeom>
          <a:ln>
            <a:noFill/>
          </a:ln>
          <a:effectLst/>
        </p:spPr>
      </p:pic>
      <p:sp>
        <p:nvSpPr>
          <p:cNvPr id="33" name="Rectangle 3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5041629" cy="1080938"/>
          </a:xfrm>
        </p:spPr>
        <p:txBody>
          <a:bodyPr>
            <a:normAutofit/>
          </a:bodyPr>
          <a:lstStyle/>
          <a:p>
            <a:r>
              <a:rPr lang="en-US" dirty="0"/>
              <a:t>St. Irenaeus of Lyons, </a:t>
            </a:r>
            <a:r>
              <a:rPr lang="en-US" i="1"/>
              <a:t>Against Heresies </a:t>
            </a:r>
            <a:r>
              <a:rPr lang="en-US"/>
              <a:t>III.3.1</a:t>
            </a:r>
            <a:r>
              <a:rPr lang="en-US" dirty="0"/>
              <a:t> </a:t>
            </a:r>
          </a:p>
        </p:txBody>
      </p:sp>
      <p:pic>
        <p:nvPicPr>
          <p:cNvPr id="35" name="Picture 3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97479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 name="Rectangle 2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1" y="2336873"/>
            <a:ext cx="6008914" cy="4390498"/>
          </a:xfrm>
        </p:spPr>
        <p:txBody>
          <a:bodyPr>
            <a:normAutofit/>
          </a:bodyPr>
          <a:lstStyle/>
          <a:p>
            <a:pPr marL="0" indent="0">
              <a:buNone/>
            </a:pPr>
            <a:r>
              <a:rPr lang="en-US" sz="2000" dirty="0"/>
              <a:t>“Most probably ‘must agree’ here does not refer to moral obligation but to a fact, and the context suggests this.  Irenaeus wants to show that the Gnostic claim to a special knowledge 9not given to the apostles or to the general body, but revealed only to the perfect) is foreign to the apostolic tradition.  So this passage will not refer to ecclesiastical constitution, but to the faith common to the churches.  The primacy of Rome is the reason why her faith is to be consulted; she has a ‘</a:t>
            </a:r>
            <a:r>
              <a:rPr lang="en-US" sz="2000" dirty="0" err="1"/>
              <a:t>potior</a:t>
            </a:r>
            <a:r>
              <a:rPr lang="en-US" sz="2000" dirty="0"/>
              <a:t> </a:t>
            </a:r>
            <a:r>
              <a:rPr lang="en-US" sz="2000" dirty="0" err="1"/>
              <a:t>principalitas</a:t>
            </a:r>
            <a:r>
              <a:rPr lang="en-US" sz="2000" dirty="0"/>
              <a:t>,’ and her doctrine is conclusive proof on Christian faith”</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3"/>
          <a:srcRect l="20133" r="10997" b="-1"/>
          <a:stretch/>
        </p:blipFill>
        <p:spPr>
          <a:xfrm>
            <a:off x="6096000" y="10"/>
            <a:ext cx="6092823" cy="6856310"/>
          </a:xfrm>
          <a:prstGeom prst="rect">
            <a:avLst/>
          </a:prstGeom>
          <a:ln>
            <a:noFill/>
          </a:ln>
          <a:effectLst/>
        </p:spPr>
      </p:pic>
      <p:sp>
        <p:nvSpPr>
          <p:cNvPr id="33" name="Rectangle 3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0" y="609599"/>
            <a:ext cx="6492241" cy="1360639"/>
          </a:xfrm>
        </p:spPr>
        <p:txBody>
          <a:bodyPr>
            <a:normAutofit fontScale="90000"/>
          </a:bodyPr>
          <a:lstStyle/>
          <a:p>
            <a:r>
              <a:rPr lang="en-US" dirty="0" err="1"/>
              <a:t>Hammell</a:t>
            </a:r>
            <a:r>
              <a:rPr lang="en-US" dirty="0"/>
              <a:t>, P.J. (1968) </a:t>
            </a:r>
            <a:r>
              <a:rPr lang="en-US" i="1" dirty="0"/>
              <a:t>Handbook of Patristics</a:t>
            </a:r>
            <a:r>
              <a:rPr lang="en-US" dirty="0"/>
              <a:t>, pp. 54-55.</a:t>
            </a:r>
          </a:p>
        </p:txBody>
      </p:sp>
      <p:pic>
        <p:nvPicPr>
          <p:cNvPr id="35" name="Picture 3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6147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9613861" cy="1080938"/>
          </a:xfrm>
        </p:spPr>
        <p:txBody>
          <a:bodyPr>
            <a:normAutofit/>
          </a:bodyPr>
          <a:lstStyle/>
          <a:p>
            <a:r>
              <a:rPr lang="en-US" dirty="0"/>
              <a:t>St. Irenaeus of Lyons, </a:t>
            </a:r>
            <a:r>
              <a:rPr lang="en-US" sz="3200" i="1" dirty="0"/>
              <a:t>Against Heresies </a:t>
            </a:r>
            <a:r>
              <a:rPr lang="en-US" sz="2400" dirty="0"/>
              <a:t>III.4.2</a:t>
            </a:r>
            <a:r>
              <a:rPr lang="en-US" dirty="0"/>
              <a:t> </a:t>
            </a:r>
          </a:p>
        </p:txBody>
      </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5215812" y="2336873"/>
            <a:ext cx="6662057" cy="4325184"/>
          </a:xfrm>
        </p:spPr>
        <p:txBody>
          <a:bodyPr>
            <a:normAutofit/>
          </a:bodyPr>
          <a:lstStyle/>
          <a:p>
            <a:pPr marL="0" indent="0">
              <a:buNone/>
            </a:pPr>
            <a:r>
              <a:rPr lang="en-US" i="1" dirty="0"/>
              <a:t>We ought to…love with the greatest zeal the things of the Church, and so to lay hold of the tradition of the truth.  What if there should be a dispute about some matter of moderate importance?  Should we not turn to the oldest churches, where the apostles themselves were known, and find out from them the clear and certain answer to the problem now being raised?  Even if the apostles had not left their writings to us, ought we not to follow the rule of the tradition which they handed down to those to whom they committed the churches?</a:t>
            </a:r>
            <a:r>
              <a:rPr lang="en-US" dirty="0"/>
              <a:t> </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2"/>
          <a:srcRect l="25572" r="16436"/>
          <a:stretch/>
        </p:blipFill>
        <p:spPr>
          <a:xfrm>
            <a:off x="475862" y="2022876"/>
            <a:ext cx="4422710" cy="476272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2549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 name="Rectangle 2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1" y="2336873"/>
            <a:ext cx="6008914" cy="4390498"/>
          </a:xfrm>
        </p:spPr>
        <p:txBody>
          <a:bodyPr>
            <a:normAutofit fontScale="85000" lnSpcReduction="10000"/>
          </a:bodyPr>
          <a:lstStyle/>
          <a:p>
            <a:pPr marL="0" indent="0" algn="just">
              <a:buNone/>
            </a:pPr>
            <a:r>
              <a:rPr lang="en-US" i="1" dirty="0"/>
              <a:t>Then, again, how can they say that the flesh, which is nourished with the body of the Lord and with His blood, goes to corruption, and does not partake of life? Let them, therefore, either alter their opinion, or cease from offering the things just mentioned. But our opinion is in accordance with the Eucharist, and the Eucharist in turn establishes our opinion. For we offer to Him His own, announcing consistently the fellowship and union of the flesh and Spirit. For as the bread, which is produced from the earth, when it receives the invocation of God, is no longer common bread, but the Eucharist, consisting of two realities, earthly and heavenly; so also our bodies, when they receive the Eucharist, are no longer corruptible, having the hope of the resurrection to eternity.</a:t>
            </a:r>
            <a:endParaRPr lang="en-US" sz="2000" i="1" dirty="0"/>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3"/>
          <a:srcRect l="20133" r="10997" b="-1"/>
          <a:stretch/>
        </p:blipFill>
        <p:spPr>
          <a:xfrm>
            <a:off x="6096000" y="10"/>
            <a:ext cx="6092823" cy="6856310"/>
          </a:xfrm>
          <a:prstGeom prst="rect">
            <a:avLst/>
          </a:prstGeom>
          <a:ln>
            <a:noFill/>
          </a:ln>
          <a:effectLst/>
        </p:spPr>
      </p:pic>
      <p:sp>
        <p:nvSpPr>
          <p:cNvPr id="33" name="Rectangle 3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233265" y="753228"/>
            <a:ext cx="5488685" cy="1080938"/>
          </a:xfrm>
        </p:spPr>
        <p:txBody>
          <a:bodyPr>
            <a:normAutofit/>
          </a:bodyPr>
          <a:lstStyle/>
          <a:p>
            <a:r>
              <a:rPr lang="en-US" dirty="0"/>
              <a:t>St. Irenaeus of Lyons, </a:t>
            </a:r>
            <a:r>
              <a:rPr lang="en-US" i="1" dirty="0"/>
              <a:t>Against Heresies </a:t>
            </a:r>
            <a:r>
              <a:rPr lang="en-US" dirty="0"/>
              <a:t>IV.18.5 </a:t>
            </a:r>
          </a:p>
        </p:txBody>
      </p:sp>
      <p:pic>
        <p:nvPicPr>
          <p:cNvPr id="35" name="Picture 3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84897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9613861" cy="1080938"/>
          </a:xfrm>
        </p:spPr>
        <p:txBody>
          <a:bodyPr>
            <a:normAutofit/>
          </a:bodyPr>
          <a:lstStyle/>
          <a:p>
            <a:r>
              <a:rPr lang="en-US" dirty="0"/>
              <a:t>St. Irenaeus of Lyons, </a:t>
            </a:r>
            <a:r>
              <a:rPr lang="en-US" sz="3200" i="1" dirty="0"/>
              <a:t>Against Heresies </a:t>
            </a:r>
            <a:r>
              <a:rPr lang="en-US" sz="2400" dirty="0"/>
              <a:t>V.19.1</a:t>
            </a:r>
            <a:r>
              <a:rPr lang="en-US" dirty="0"/>
              <a:t> </a:t>
            </a:r>
          </a:p>
        </p:txBody>
      </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5215812" y="2336873"/>
            <a:ext cx="6662057" cy="4325184"/>
          </a:xfrm>
        </p:spPr>
        <p:txBody>
          <a:bodyPr>
            <a:normAutofit lnSpcReduction="10000"/>
          </a:bodyPr>
          <a:lstStyle/>
          <a:p>
            <a:pPr marL="0" indent="0">
              <a:buNone/>
            </a:pPr>
            <a:r>
              <a:rPr lang="en-US" i="1" dirty="0"/>
              <a:t>And thus as the human race fell into bondage to death by means of a virgin, so it is rescued by a virgin; virginal disobedience having been balanced in the opposite scale by virginal obedience.</a:t>
            </a:r>
            <a:r>
              <a:rPr lang="en-US" dirty="0"/>
              <a:t>  </a:t>
            </a:r>
          </a:p>
          <a:p>
            <a:pPr marL="0" indent="0">
              <a:buNone/>
            </a:pPr>
            <a:endParaRPr lang="en-US" dirty="0"/>
          </a:p>
          <a:p>
            <a:pPr marL="0" indent="0">
              <a:buNone/>
            </a:pPr>
            <a:r>
              <a:rPr lang="en-US" dirty="0"/>
              <a:t>(This is connected to the doctrine of Recapitulation [</a:t>
            </a:r>
            <a:r>
              <a:rPr lang="el-GR" dirty="0"/>
              <a:t>’Ανακεφαλαίοσις</a:t>
            </a:r>
            <a:r>
              <a:rPr lang="en-US" dirty="0"/>
              <a:t>] which states that whereas sin and death passed to mankind through Adam, humanity’s head [caput/</a:t>
            </a:r>
            <a:r>
              <a:rPr lang="el-GR" dirty="0"/>
              <a:t>κέφαλος</a:t>
            </a:r>
            <a:r>
              <a:rPr lang="en-US" dirty="0"/>
              <a:t>], Jesus Christ, the new Adam, recapitulates in Himself all mankind and thus reconciles it with His Father).  </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2"/>
          <a:srcRect l="25572" r="16436"/>
          <a:stretch/>
        </p:blipFill>
        <p:spPr>
          <a:xfrm>
            <a:off x="475862" y="2022876"/>
            <a:ext cx="4422710" cy="476272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10707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57" name="Group 4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50" name="Rectangle 4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58" name="Content Placeholder 45">
            <a:extLst>
              <a:ext uri="{FF2B5EF4-FFF2-40B4-BE49-F238E27FC236}">
                <a16:creationId xmlns:a16="http://schemas.microsoft.com/office/drawing/2014/main" id="{0229D881-36D3-46E8-A3F3-682EE6CEF429}"/>
              </a:ext>
            </a:extLst>
          </p:cNvPr>
          <p:cNvSpPr>
            <a:spLocks noGrp="1"/>
          </p:cNvSpPr>
          <p:nvPr>
            <p:ph idx="1"/>
          </p:nvPr>
        </p:nvSpPr>
        <p:spPr>
          <a:xfrm>
            <a:off x="680322" y="2336873"/>
            <a:ext cx="5041628" cy="3599316"/>
          </a:xfrm>
        </p:spPr>
        <p:txBody>
          <a:bodyPr>
            <a:normAutofit/>
          </a:bodyPr>
          <a:lstStyle/>
          <a:p>
            <a:endParaRPr lang="en-US" sz="2000"/>
          </a:p>
        </p:txBody>
      </p:sp>
      <p:pic>
        <p:nvPicPr>
          <p:cNvPr id="59" name="Content Placeholder 6">
            <a:extLst>
              <a:ext uri="{FF2B5EF4-FFF2-40B4-BE49-F238E27FC236}">
                <a16:creationId xmlns:a16="http://schemas.microsoft.com/office/drawing/2014/main" id="{88D3CA81-9E94-43F7-92B1-CB89BA616099}"/>
              </a:ext>
            </a:extLst>
          </p:cNvPr>
          <p:cNvPicPr>
            <a:picLocks noChangeAspect="1"/>
          </p:cNvPicPr>
          <p:nvPr/>
        </p:nvPicPr>
        <p:blipFill rotWithShape="1">
          <a:blip r:embed="rId3"/>
          <a:srcRect b="4348"/>
          <a:stretch/>
        </p:blipFill>
        <p:spPr>
          <a:xfrm>
            <a:off x="6096000" y="10"/>
            <a:ext cx="6092823" cy="6856310"/>
          </a:xfrm>
          <a:prstGeom prst="rect">
            <a:avLst/>
          </a:prstGeom>
          <a:ln>
            <a:noFill/>
          </a:ln>
          <a:effectLst/>
        </p:spPr>
      </p:pic>
      <p:sp>
        <p:nvSpPr>
          <p:cNvPr id="60" name="Rectangle 5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1EF0994-D2F4-48E5-A23A-B7D9E5E68423}"/>
              </a:ext>
            </a:extLst>
          </p:cNvPr>
          <p:cNvSpPr>
            <a:spLocks noGrp="1"/>
          </p:cNvSpPr>
          <p:nvPr>
            <p:ph type="title"/>
          </p:nvPr>
        </p:nvSpPr>
        <p:spPr>
          <a:xfrm>
            <a:off x="680321" y="753228"/>
            <a:ext cx="5041629" cy="1080938"/>
          </a:xfrm>
        </p:spPr>
        <p:txBody>
          <a:bodyPr>
            <a:normAutofit/>
          </a:bodyPr>
          <a:lstStyle/>
          <a:p>
            <a:r>
              <a:rPr lang="en-US" dirty="0" err="1"/>
              <a:t>Catacumbae</a:t>
            </a:r>
            <a:r>
              <a:rPr lang="en-US" dirty="0"/>
              <a:t> </a:t>
            </a:r>
            <a:r>
              <a:rPr lang="en-US" dirty="0" err="1"/>
              <a:t>Priscillae</a:t>
            </a:r>
            <a:r>
              <a:rPr lang="en-US" dirty="0"/>
              <a:t>, Rome, c. 225 AD</a:t>
            </a:r>
          </a:p>
        </p:txBody>
      </p:sp>
      <p:pic>
        <p:nvPicPr>
          <p:cNvPr id="61" name="Picture 5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40439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23">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50" name="Picture 25">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 name="Rectangle 27">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9">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53ED73D-F04A-42E0-9F34-96E774018FAA}"/>
              </a:ext>
            </a:extLst>
          </p:cNvPr>
          <p:cNvSpPr>
            <a:spLocks noGrp="1"/>
          </p:cNvSpPr>
          <p:nvPr>
            <p:ph type="title"/>
          </p:nvPr>
        </p:nvSpPr>
        <p:spPr>
          <a:xfrm>
            <a:off x="680321" y="753228"/>
            <a:ext cx="5584677" cy="1080938"/>
          </a:xfrm>
        </p:spPr>
        <p:txBody>
          <a:bodyPr>
            <a:normAutofit/>
          </a:bodyPr>
          <a:lstStyle/>
          <a:p>
            <a:r>
              <a:rPr lang="en-US" sz="2300" dirty="0">
                <a:solidFill>
                  <a:srgbClr val="FFFFFF"/>
                </a:solidFill>
              </a:rPr>
              <a:t>Oldest Known Papyrus Containing a prayer to the Mother of God, Egypt c. 250 </a:t>
            </a:r>
          </a:p>
        </p:txBody>
      </p:sp>
      <p:pic>
        <p:nvPicPr>
          <p:cNvPr id="53" name="Picture 31">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10" name="Content Placeholder 9">
            <a:extLst>
              <a:ext uri="{FF2B5EF4-FFF2-40B4-BE49-F238E27FC236}">
                <a16:creationId xmlns:a16="http://schemas.microsoft.com/office/drawing/2014/main" id="{BDFD0FC1-2C62-473D-B551-E18586A436B7}"/>
              </a:ext>
            </a:extLst>
          </p:cNvPr>
          <p:cNvSpPr>
            <a:spLocks noGrp="1"/>
          </p:cNvSpPr>
          <p:nvPr>
            <p:ph idx="1"/>
          </p:nvPr>
        </p:nvSpPr>
        <p:spPr>
          <a:xfrm>
            <a:off x="680321" y="2336873"/>
            <a:ext cx="5104843" cy="3599316"/>
          </a:xfrm>
        </p:spPr>
        <p:txBody>
          <a:bodyPr>
            <a:normAutofit/>
          </a:bodyPr>
          <a:lstStyle/>
          <a:p>
            <a:pPr marL="0" indent="0">
              <a:buNone/>
            </a:pPr>
            <a:r>
              <a:rPr lang="en-US" sz="2000" i="1">
                <a:solidFill>
                  <a:srgbClr val="FFFFFF"/>
                </a:solidFill>
              </a:rPr>
              <a:t>On the papyrus, we can read:</a:t>
            </a:r>
            <a:br>
              <a:rPr lang="en-US" sz="2000">
                <a:solidFill>
                  <a:srgbClr val="FFFFFF"/>
                </a:solidFill>
              </a:rPr>
            </a:br>
            <a:r>
              <a:rPr lang="en-US" sz="2000">
                <a:solidFill>
                  <a:srgbClr val="FFFFFF"/>
                </a:solidFill>
              </a:rPr>
              <a:t>.</a:t>
            </a:r>
            <a:r>
              <a:rPr lang="el-GR" sz="2000">
                <a:solidFill>
                  <a:srgbClr val="FFFFFF"/>
                </a:solidFill>
              </a:rPr>
              <a:t>ΠΟ</a:t>
            </a:r>
            <a:br>
              <a:rPr lang="el-GR" sz="2000">
                <a:solidFill>
                  <a:srgbClr val="FFFFFF"/>
                </a:solidFill>
              </a:rPr>
            </a:br>
            <a:r>
              <a:rPr lang="el-GR" sz="2000">
                <a:solidFill>
                  <a:srgbClr val="FFFFFF"/>
                </a:solidFill>
              </a:rPr>
              <a:t>ΕΥ</a:t>
            </a:r>
            <a:r>
              <a:rPr lang="en-US" sz="2000">
                <a:solidFill>
                  <a:srgbClr val="FFFFFF"/>
                </a:solidFill>
              </a:rPr>
              <a:t>C</a:t>
            </a:r>
            <a:r>
              <a:rPr lang="el-GR" sz="2000">
                <a:solidFill>
                  <a:srgbClr val="FFFFFF"/>
                </a:solidFill>
              </a:rPr>
              <a:t>ΠΑ</a:t>
            </a:r>
            <a:br>
              <a:rPr lang="el-GR" sz="2000">
                <a:solidFill>
                  <a:srgbClr val="FFFFFF"/>
                </a:solidFill>
              </a:rPr>
            </a:br>
            <a:r>
              <a:rPr lang="el-GR" sz="2000">
                <a:solidFill>
                  <a:srgbClr val="FFFFFF"/>
                </a:solidFill>
              </a:rPr>
              <a:t>ΚΑΤΑΦΕ</a:t>
            </a:r>
            <a:br>
              <a:rPr lang="el-GR" sz="2000">
                <a:solidFill>
                  <a:srgbClr val="FFFFFF"/>
                </a:solidFill>
              </a:rPr>
            </a:br>
            <a:r>
              <a:rPr lang="el-GR" sz="2000">
                <a:solidFill>
                  <a:srgbClr val="FFFFFF"/>
                </a:solidFill>
              </a:rPr>
              <a:t>ΘΕΟΤΟΚΕΤ</a:t>
            </a:r>
            <a:br>
              <a:rPr lang="el-GR" sz="2000">
                <a:solidFill>
                  <a:srgbClr val="FFFFFF"/>
                </a:solidFill>
              </a:rPr>
            </a:br>
            <a:r>
              <a:rPr lang="el-GR" sz="2000">
                <a:solidFill>
                  <a:srgbClr val="FFFFFF"/>
                </a:solidFill>
              </a:rPr>
              <a:t>ΙΚΕ</a:t>
            </a:r>
            <a:r>
              <a:rPr lang="en-US" sz="2000">
                <a:solidFill>
                  <a:srgbClr val="FFFFFF"/>
                </a:solidFill>
              </a:rPr>
              <a:t>C</a:t>
            </a:r>
            <a:r>
              <a:rPr lang="el-GR" sz="2000">
                <a:solidFill>
                  <a:srgbClr val="FFFFFF"/>
                </a:solidFill>
              </a:rPr>
              <a:t>ΙΑ</a:t>
            </a:r>
            <a:r>
              <a:rPr lang="en-US" sz="2000">
                <a:solidFill>
                  <a:srgbClr val="FFFFFF"/>
                </a:solidFill>
              </a:rPr>
              <a:t>C</a:t>
            </a:r>
            <a:r>
              <a:rPr lang="el-GR" sz="2000">
                <a:solidFill>
                  <a:srgbClr val="FFFFFF"/>
                </a:solidFill>
              </a:rPr>
              <a:t>ΜΗΠΑ</a:t>
            </a:r>
            <a:br>
              <a:rPr lang="el-GR" sz="2000">
                <a:solidFill>
                  <a:srgbClr val="FFFFFF"/>
                </a:solidFill>
              </a:rPr>
            </a:br>
            <a:r>
              <a:rPr lang="el-GR" sz="2000">
                <a:solidFill>
                  <a:srgbClr val="FFFFFF"/>
                </a:solidFill>
              </a:rPr>
              <a:t>ΕΙΔΗ</a:t>
            </a:r>
            <a:r>
              <a:rPr lang="en-US" sz="2000">
                <a:solidFill>
                  <a:srgbClr val="FFFFFF"/>
                </a:solidFill>
              </a:rPr>
              <a:t>C</a:t>
            </a:r>
            <a:r>
              <a:rPr lang="el-GR" sz="2000">
                <a:solidFill>
                  <a:srgbClr val="FFFFFF"/>
                </a:solidFill>
              </a:rPr>
              <a:t>ΕΜΠΕΡΙ</a:t>
            </a:r>
            <a:r>
              <a:rPr lang="en-US" sz="2000">
                <a:solidFill>
                  <a:srgbClr val="FFFFFF"/>
                </a:solidFill>
              </a:rPr>
              <a:t>CTAC</a:t>
            </a:r>
            <a:br>
              <a:rPr lang="en-US" sz="2000">
                <a:solidFill>
                  <a:srgbClr val="FFFFFF"/>
                </a:solidFill>
              </a:rPr>
            </a:br>
            <a:r>
              <a:rPr lang="en-US" sz="2000">
                <a:solidFill>
                  <a:srgbClr val="FFFFFF"/>
                </a:solidFill>
              </a:rPr>
              <a:t>A</a:t>
            </a:r>
            <a:r>
              <a:rPr lang="el-GR" sz="2000">
                <a:solidFill>
                  <a:srgbClr val="FFFFFF"/>
                </a:solidFill>
              </a:rPr>
              <a:t>ΛΛΕΚΚΙΝΔΥΝΟΥ</a:t>
            </a:r>
            <a:br>
              <a:rPr lang="el-GR" sz="2000">
                <a:solidFill>
                  <a:srgbClr val="FFFFFF"/>
                </a:solidFill>
              </a:rPr>
            </a:br>
            <a:r>
              <a:rPr lang="el-GR" sz="2000">
                <a:solidFill>
                  <a:srgbClr val="FFFFFF"/>
                </a:solidFill>
              </a:rPr>
              <a:t>…ΡΥ</a:t>
            </a:r>
            <a:r>
              <a:rPr lang="en-US" sz="2000">
                <a:solidFill>
                  <a:srgbClr val="FFFFFF"/>
                </a:solidFill>
              </a:rPr>
              <a:t>C</a:t>
            </a:r>
            <a:r>
              <a:rPr lang="el-GR" sz="2000">
                <a:solidFill>
                  <a:srgbClr val="FFFFFF"/>
                </a:solidFill>
              </a:rPr>
              <a:t>ΑΙΗΜΑ</a:t>
            </a:r>
            <a:r>
              <a:rPr lang="en-US" sz="2000">
                <a:solidFill>
                  <a:srgbClr val="FFFFFF"/>
                </a:solidFill>
              </a:rPr>
              <a:t>C</a:t>
            </a:r>
            <a:br>
              <a:rPr lang="en-US" sz="2000">
                <a:solidFill>
                  <a:srgbClr val="FFFFFF"/>
                </a:solidFill>
              </a:rPr>
            </a:br>
            <a:r>
              <a:rPr lang="en-US" sz="2000">
                <a:solidFill>
                  <a:srgbClr val="FFFFFF"/>
                </a:solidFill>
              </a:rPr>
              <a:t>MONH</a:t>
            </a:r>
            <a:br>
              <a:rPr lang="en-US" sz="2000">
                <a:solidFill>
                  <a:srgbClr val="FFFFFF"/>
                </a:solidFill>
              </a:rPr>
            </a:br>
            <a:r>
              <a:rPr lang="en-US" sz="2000">
                <a:solidFill>
                  <a:srgbClr val="FFFFFF"/>
                </a:solidFill>
              </a:rPr>
              <a:t>…HE</a:t>
            </a:r>
            <a:r>
              <a:rPr lang="el-GR" sz="2000">
                <a:solidFill>
                  <a:srgbClr val="FFFFFF"/>
                </a:solidFill>
              </a:rPr>
              <a:t>ΥΛΟΓ</a:t>
            </a:r>
            <a:endParaRPr lang="en-US" sz="2000">
              <a:solidFill>
                <a:srgbClr val="FFFFFF"/>
              </a:solidFill>
            </a:endParaRPr>
          </a:p>
        </p:txBody>
      </p:sp>
      <p:sp useBgFill="1">
        <p:nvSpPr>
          <p:cNvPr id="54" name="Rectangle 33">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DAA87293-029F-46E0-8600-5FFF659775EC}"/>
              </a:ext>
            </a:extLst>
          </p:cNvPr>
          <p:cNvPicPr>
            <a:picLocks noChangeAspect="1"/>
          </p:cNvPicPr>
          <p:nvPr/>
        </p:nvPicPr>
        <p:blipFill>
          <a:blip r:embed="rId4"/>
          <a:stretch>
            <a:fillRect/>
          </a:stretch>
        </p:blipFill>
        <p:spPr>
          <a:xfrm>
            <a:off x="7212708" y="955591"/>
            <a:ext cx="3840868" cy="4940024"/>
          </a:xfrm>
          <a:prstGeom prst="rect">
            <a:avLst/>
          </a:prstGeom>
          <a:ln>
            <a:noFill/>
          </a:ln>
          <a:effectLst/>
        </p:spPr>
      </p:pic>
    </p:spTree>
    <p:extLst>
      <p:ext uri="{BB962C8B-B14F-4D97-AF65-F5344CB8AC3E}">
        <p14:creationId xmlns:p14="http://schemas.microsoft.com/office/powerpoint/2010/main" val="38154811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23">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50" name="Picture 25">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 name="Rectangle 27">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9">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53ED73D-F04A-42E0-9F34-96E774018FAA}"/>
              </a:ext>
            </a:extLst>
          </p:cNvPr>
          <p:cNvSpPr>
            <a:spLocks noGrp="1"/>
          </p:cNvSpPr>
          <p:nvPr>
            <p:ph type="title"/>
          </p:nvPr>
        </p:nvSpPr>
        <p:spPr>
          <a:xfrm>
            <a:off x="680321" y="753228"/>
            <a:ext cx="5584677" cy="1080938"/>
          </a:xfrm>
        </p:spPr>
        <p:txBody>
          <a:bodyPr>
            <a:normAutofit/>
          </a:bodyPr>
          <a:lstStyle/>
          <a:p>
            <a:r>
              <a:rPr lang="en-US" sz="2300" dirty="0">
                <a:solidFill>
                  <a:srgbClr val="FFFFFF"/>
                </a:solidFill>
              </a:rPr>
              <a:t>Oldest Known Papyrus Containing a prayer to the Mother of God, Egypt c. 250 </a:t>
            </a:r>
          </a:p>
        </p:txBody>
      </p:sp>
      <p:pic>
        <p:nvPicPr>
          <p:cNvPr id="53" name="Picture 31">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10" name="Content Placeholder 9">
            <a:extLst>
              <a:ext uri="{FF2B5EF4-FFF2-40B4-BE49-F238E27FC236}">
                <a16:creationId xmlns:a16="http://schemas.microsoft.com/office/drawing/2014/main" id="{BDFD0FC1-2C62-473D-B551-E18586A436B7}"/>
              </a:ext>
            </a:extLst>
          </p:cNvPr>
          <p:cNvSpPr>
            <a:spLocks noGrp="1"/>
          </p:cNvSpPr>
          <p:nvPr>
            <p:ph idx="1"/>
          </p:nvPr>
        </p:nvSpPr>
        <p:spPr>
          <a:xfrm>
            <a:off x="680321" y="2336873"/>
            <a:ext cx="5104843" cy="3599316"/>
          </a:xfrm>
        </p:spPr>
        <p:txBody>
          <a:bodyPr>
            <a:normAutofit/>
          </a:bodyPr>
          <a:lstStyle/>
          <a:p>
            <a:pPr marL="0" indent="0">
              <a:buNone/>
            </a:pPr>
            <a:r>
              <a:rPr lang="en-US" i="1" dirty="0"/>
              <a:t>Beneath thy compassion,</a:t>
            </a:r>
            <a:br>
              <a:rPr lang="en-US" sz="2000" dirty="0"/>
            </a:br>
            <a:r>
              <a:rPr lang="en-US" i="1" dirty="0"/>
              <a:t>We take refuge, O Mother of God:</a:t>
            </a:r>
            <a:br>
              <a:rPr lang="en-US" sz="2000" dirty="0"/>
            </a:br>
            <a:r>
              <a:rPr lang="en-US" i="1" dirty="0"/>
              <a:t>do not despise our petitions in time of trouble:</a:t>
            </a:r>
            <a:br>
              <a:rPr lang="en-US" sz="2000" dirty="0"/>
            </a:br>
            <a:r>
              <a:rPr lang="en-US" i="1" dirty="0"/>
              <a:t>but rescue us from dangers,</a:t>
            </a:r>
            <a:br>
              <a:rPr lang="en-US" sz="2000" dirty="0"/>
            </a:br>
            <a:r>
              <a:rPr lang="en-US" sz="2000" dirty="0"/>
              <a:t>O </a:t>
            </a:r>
            <a:r>
              <a:rPr lang="en-US" i="1" dirty="0"/>
              <a:t>only pure, only blessed one.</a:t>
            </a:r>
            <a:endParaRPr lang="en-US" sz="2000" dirty="0">
              <a:solidFill>
                <a:srgbClr val="FFFFFF"/>
              </a:solidFill>
            </a:endParaRPr>
          </a:p>
        </p:txBody>
      </p:sp>
      <p:sp useBgFill="1">
        <p:nvSpPr>
          <p:cNvPr id="54" name="Rectangle 33">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DAA87293-029F-46E0-8600-5FFF659775EC}"/>
              </a:ext>
            </a:extLst>
          </p:cNvPr>
          <p:cNvPicPr>
            <a:picLocks noChangeAspect="1"/>
          </p:cNvPicPr>
          <p:nvPr/>
        </p:nvPicPr>
        <p:blipFill>
          <a:blip r:embed="rId4"/>
          <a:stretch>
            <a:fillRect/>
          </a:stretch>
        </p:blipFill>
        <p:spPr>
          <a:xfrm>
            <a:off x="7212708" y="955591"/>
            <a:ext cx="3840868" cy="4940024"/>
          </a:xfrm>
          <a:prstGeom prst="rect">
            <a:avLst/>
          </a:prstGeom>
          <a:ln>
            <a:noFill/>
          </a:ln>
          <a:effectLst/>
        </p:spPr>
      </p:pic>
    </p:spTree>
    <p:extLst>
      <p:ext uri="{BB962C8B-B14F-4D97-AF65-F5344CB8AC3E}">
        <p14:creationId xmlns:p14="http://schemas.microsoft.com/office/powerpoint/2010/main" val="162502212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9ADC4360-8467-4C70-B323-C3E59D036C64}"/>
              </a:ext>
            </a:extLst>
          </p:cNvPr>
          <p:cNvPicPr>
            <a:picLocks noChangeAspect="1"/>
          </p:cNvPicPr>
          <p:nvPr/>
        </p:nvPicPr>
        <p:blipFill rotWithShape="1">
          <a:blip r:embed="rId3"/>
          <a:srcRect l="11227" r="1" b="1"/>
          <a:stretch/>
        </p:blipFill>
        <p:spPr>
          <a:xfrm>
            <a:off x="7547810" y="10"/>
            <a:ext cx="4641013" cy="6856310"/>
          </a:xfrm>
          <a:prstGeom prst="rect">
            <a:avLst/>
          </a:prstGeom>
          <a:ln>
            <a:noFill/>
          </a:ln>
          <a:effectLst/>
        </p:spPr>
      </p:pic>
      <p:sp>
        <p:nvSpPr>
          <p:cNvPr id="17" name="Rectangle 16">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6DE2DD-A307-4E5C-B514-15530FA44093}"/>
              </a:ext>
            </a:extLst>
          </p:cNvPr>
          <p:cNvSpPr>
            <a:spLocks noGrp="1"/>
          </p:cNvSpPr>
          <p:nvPr>
            <p:ph type="title"/>
          </p:nvPr>
        </p:nvSpPr>
        <p:spPr>
          <a:xfrm>
            <a:off x="680321" y="753228"/>
            <a:ext cx="7087552" cy="1080938"/>
          </a:xfrm>
        </p:spPr>
        <p:txBody>
          <a:bodyPr>
            <a:normAutofit/>
          </a:bodyPr>
          <a:lstStyle/>
          <a:p>
            <a:r>
              <a:rPr lang="en-US" dirty="0"/>
              <a:t>Nag Hammadi Library</a:t>
            </a:r>
          </a:p>
        </p:txBody>
      </p:sp>
      <p:pic>
        <p:nvPicPr>
          <p:cNvPr id="19" name="Picture 18">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7" name="Content Placeholder 6">
            <a:extLst>
              <a:ext uri="{FF2B5EF4-FFF2-40B4-BE49-F238E27FC236}">
                <a16:creationId xmlns:a16="http://schemas.microsoft.com/office/drawing/2014/main" id="{326F1B57-FD9A-4D50-AF55-95AB7E572044}"/>
              </a:ext>
            </a:extLst>
          </p:cNvPr>
          <p:cNvPicPr>
            <a:picLocks noGrp="1" noChangeAspect="1"/>
          </p:cNvPicPr>
          <p:nvPr>
            <p:ph idx="1"/>
          </p:nvPr>
        </p:nvPicPr>
        <p:blipFill>
          <a:blip r:embed="rId5"/>
          <a:stretch>
            <a:fillRect/>
          </a:stretch>
        </p:blipFill>
        <p:spPr>
          <a:xfrm>
            <a:off x="1357754" y="1970239"/>
            <a:ext cx="4553241" cy="4886081"/>
          </a:xfrm>
        </p:spPr>
      </p:pic>
    </p:spTree>
    <p:extLst>
      <p:ext uri="{BB962C8B-B14F-4D97-AF65-F5344CB8AC3E}">
        <p14:creationId xmlns:p14="http://schemas.microsoft.com/office/powerpoint/2010/main" val="226788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DF5AF8DA-35E0-42B8-9F6E-84DCC50A33D8}"/>
              </a:ext>
            </a:extLst>
          </p:cNvPr>
          <p:cNvPicPr>
            <a:picLocks noChangeAspect="1"/>
          </p:cNvPicPr>
          <p:nvPr/>
        </p:nvPicPr>
        <p:blipFill rotWithShape="1">
          <a:blip r:embed="rId3"/>
          <a:srcRect r="5458" b="-1"/>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CBE967-75B0-4ECE-AA99-DA14CF65A06C}"/>
              </a:ext>
            </a:extLst>
          </p:cNvPr>
          <p:cNvSpPr>
            <a:spLocks noGrp="1"/>
          </p:cNvSpPr>
          <p:nvPr>
            <p:ph type="title"/>
          </p:nvPr>
        </p:nvSpPr>
        <p:spPr>
          <a:xfrm>
            <a:off x="3175" y="753228"/>
            <a:ext cx="5015391" cy="1080938"/>
          </a:xfrm>
        </p:spPr>
        <p:txBody>
          <a:bodyPr>
            <a:normAutofit/>
          </a:bodyPr>
          <a:lstStyle/>
          <a:p>
            <a:r>
              <a:rPr lang="en-US" sz="3200" dirty="0"/>
              <a:t>Lyons = Ancient </a:t>
            </a:r>
            <a:r>
              <a:rPr lang="en-US" sz="3200" dirty="0" err="1"/>
              <a:t>Lugdunum</a:t>
            </a:r>
            <a:endParaRPr lang="en-US" sz="3200" dirty="0"/>
          </a:p>
        </p:txBody>
      </p:sp>
      <p:pic>
        <p:nvPicPr>
          <p:cNvPr id="19" name="Picture 18">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pic>
        <p:nvPicPr>
          <p:cNvPr id="4" name="Content Placeholder 3">
            <a:extLst>
              <a:ext uri="{FF2B5EF4-FFF2-40B4-BE49-F238E27FC236}">
                <a16:creationId xmlns:a16="http://schemas.microsoft.com/office/drawing/2014/main" id="{9D25249D-F25A-4BA1-84B6-3796EACBC851}"/>
              </a:ext>
            </a:extLst>
          </p:cNvPr>
          <p:cNvPicPr>
            <a:picLocks noGrp="1" noChangeAspect="1"/>
          </p:cNvPicPr>
          <p:nvPr>
            <p:ph idx="1"/>
          </p:nvPr>
        </p:nvPicPr>
        <p:blipFill>
          <a:blip r:embed="rId5"/>
          <a:stretch>
            <a:fillRect/>
          </a:stretch>
        </p:blipFill>
        <p:spPr>
          <a:xfrm>
            <a:off x="681038" y="2355958"/>
            <a:ext cx="3581400" cy="3560547"/>
          </a:xfrm>
        </p:spPr>
      </p:pic>
    </p:spTree>
    <p:extLst>
      <p:ext uri="{BB962C8B-B14F-4D97-AF65-F5344CB8AC3E}">
        <p14:creationId xmlns:p14="http://schemas.microsoft.com/office/powerpoint/2010/main" val="195121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6EF8-097E-4883-BC4F-BCB66193340F}"/>
              </a:ext>
            </a:extLst>
          </p:cNvPr>
          <p:cNvSpPr>
            <a:spLocks noGrp="1"/>
          </p:cNvSpPr>
          <p:nvPr>
            <p:ph type="title"/>
          </p:nvPr>
        </p:nvSpPr>
        <p:spPr>
          <a:xfrm>
            <a:off x="680321" y="753228"/>
            <a:ext cx="9613861" cy="1080938"/>
          </a:xfrm>
        </p:spPr>
        <p:txBody>
          <a:bodyPr>
            <a:normAutofit/>
          </a:bodyPr>
          <a:lstStyle/>
          <a:p>
            <a:endParaRPr lang="en-US" dirty="0"/>
          </a:p>
        </p:txBody>
      </p:sp>
      <p:sp>
        <p:nvSpPr>
          <p:cNvPr id="21" name="Content Placeholder 9">
            <a:extLst>
              <a:ext uri="{FF2B5EF4-FFF2-40B4-BE49-F238E27FC236}">
                <a16:creationId xmlns:a16="http://schemas.microsoft.com/office/drawing/2014/main" id="{E84170F4-CEFC-4F68-A83C-8F5C2D1F20BF}"/>
              </a:ext>
            </a:extLst>
          </p:cNvPr>
          <p:cNvSpPr>
            <a:spLocks noGrp="1"/>
          </p:cNvSpPr>
          <p:nvPr>
            <p:ph idx="1"/>
          </p:nvPr>
        </p:nvSpPr>
        <p:spPr>
          <a:xfrm>
            <a:off x="680322" y="2336873"/>
            <a:ext cx="4931045" cy="3599316"/>
          </a:xfrm>
        </p:spPr>
        <p:txBody>
          <a:bodyPr>
            <a:normAutofit/>
          </a:bodyPr>
          <a:lstStyle/>
          <a:p>
            <a:endParaRPr lang="en-US" sz="2000"/>
          </a:p>
        </p:txBody>
      </p:sp>
      <p:pic>
        <p:nvPicPr>
          <p:cNvPr id="22" name="Content Placeholder 4">
            <a:extLst>
              <a:ext uri="{FF2B5EF4-FFF2-40B4-BE49-F238E27FC236}">
                <a16:creationId xmlns:a16="http://schemas.microsoft.com/office/drawing/2014/main" id="{03C91F01-B1FA-4550-8EE0-0962B67F985F}"/>
              </a:ext>
            </a:extLst>
          </p:cNvPr>
          <p:cNvPicPr>
            <a:picLocks noChangeAspect="1"/>
          </p:cNvPicPr>
          <p:nvPr/>
        </p:nvPicPr>
        <p:blipFill>
          <a:blip r:embed="rId2"/>
          <a:stretch>
            <a:fillRect/>
          </a:stretch>
        </p:blipFill>
        <p:spPr>
          <a:xfrm>
            <a:off x="0" y="0"/>
            <a:ext cx="12192000" cy="688718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83797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D9D9FF28-C149-46D9-BFDE-C7DF5DB35A9B}"/>
              </a:ext>
            </a:extLst>
          </p:cNvPr>
          <p:cNvPicPr>
            <a:picLocks noChangeAspect="1"/>
          </p:cNvPicPr>
          <p:nvPr/>
        </p:nvPicPr>
        <p:blipFill rotWithShape="1">
          <a:blip r:embed="rId3"/>
          <a:srcRect t="12198" r="-1" b="19945"/>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F576BB-32D4-42F6-90C7-761B26605004}"/>
              </a:ext>
            </a:extLst>
          </p:cNvPr>
          <p:cNvSpPr>
            <a:spLocks noGrp="1"/>
          </p:cNvSpPr>
          <p:nvPr>
            <p:ph type="title"/>
          </p:nvPr>
        </p:nvSpPr>
        <p:spPr>
          <a:xfrm>
            <a:off x="680322" y="753228"/>
            <a:ext cx="3679028" cy="1080938"/>
          </a:xfrm>
        </p:spPr>
        <p:txBody>
          <a:bodyPr>
            <a:normAutofit/>
          </a:bodyPr>
          <a:lstStyle/>
          <a:p>
            <a:r>
              <a:rPr lang="en-US" sz="3200"/>
              <a:t>Marcion of Sinope</a:t>
            </a:r>
          </a:p>
        </p:txBody>
      </p:sp>
      <p:pic>
        <p:nvPicPr>
          <p:cNvPr id="19" name="Picture 18">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10" name="Content Placeholder 9">
            <a:extLst>
              <a:ext uri="{FF2B5EF4-FFF2-40B4-BE49-F238E27FC236}">
                <a16:creationId xmlns:a16="http://schemas.microsoft.com/office/drawing/2014/main" id="{A4ED3FA0-824B-4009-9388-4FC46CE04239}"/>
              </a:ext>
            </a:extLst>
          </p:cNvPr>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163506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5DA6118F-031F-4811-8EF7-C1772405C903}"/>
              </a:ext>
            </a:extLst>
          </p:cNvPr>
          <p:cNvPicPr>
            <a:picLocks noChangeAspect="1"/>
          </p:cNvPicPr>
          <p:nvPr/>
        </p:nvPicPr>
        <p:blipFill rotWithShape="1">
          <a:blip r:embed="rId3"/>
          <a:srcRect l="2693" r="1634" b="1"/>
          <a:stretch/>
        </p:blipFill>
        <p:spPr>
          <a:xfrm>
            <a:off x="7547810" y="10"/>
            <a:ext cx="4641013" cy="6856310"/>
          </a:xfrm>
          <a:prstGeom prst="rect">
            <a:avLst/>
          </a:prstGeom>
          <a:ln>
            <a:noFill/>
          </a:ln>
          <a:effectLst/>
        </p:spPr>
      </p:pic>
      <p:sp>
        <p:nvSpPr>
          <p:cNvPr id="17" name="Rectangle 16">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797DF6-B6ED-4B26-ACAB-E693EC754E98}"/>
              </a:ext>
            </a:extLst>
          </p:cNvPr>
          <p:cNvSpPr>
            <a:spLocks noGrp="1"/>
          </p:cNvSpPr>
          <p:nvPr>
            <p:ph type="title"/>
          </p:nvPr>
        </p:nvSpPr>
        <p:spPr>
          <a:xfrm>
            <a:off x="680321" y="753228"/>
            <a:ext cx="7087552" cy="1080938"/>
          </a:xfrm>
        </p:spPr>
        <p:txBody>
          <a:bodyPr>
            <a:normAutofit/>
          </a:bodyPr>
          <a:lstStyle/>
          <a:p>
            <a:r>
              <a:rPr lang="en-US" dirty="0" err="1"/>
              <a:t>Montanus</a:t>
            </a:r>
            <a:endParaRPr lang="en-US" dirty="0"/>
          </a:p>
        </p:txBody>
      </p:sp>
      <p:pic>
        <p:nvPicPr>
          <p:cNvPr id="19" name="Picture 18">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0" name="Content Placeholder 9">
            <a:extLst>
              <a:ext uri="{FF2B5EF4-FFF2-40B4-BE49-F238E27FC236}">
                <a16:creationId xmlns:a16="http://schemas.microsoft.com/office/drawing/2014/main" id="{E9DF0AD0-44C3-4C9B-B4C7-B356B8A04900}"/>
              </a:ext>
            </a:extLst>
          </p:cNvPr>
          <p:cNvSpPr>
            <a:spLocks noGrp="1"/>
          </p:cNvSpPr>
          <p:nvPr>
            <p:ph idx="1"/>
          </p:nvPr>
        </p:nvSpPr>
        <p:spPr>
          <a:xfrm>
            <a:off x="680321" y="2336873"/>
            <a:ext cx="6423211" cy="3599316"/>
          </a:xfrm>
        </p:spPr>
        <p:txBody>
          <a:bodyPr>
            <a:normAutofit/>
          </a:bodyPr>
          <a:lstStyle/>
          <a:p>
            <a:endParaRPr lang="en-US" sz="2000"/>
          </a:p>
        </p:txBody>
      </p:sp>
    </p:spTree>
    <p:extLst>
      <p:ext uri="{BB962C8B-B14F-4D97-AF65-F5344CB8AC3E}">
        <p14:creationId xmlns:p14="http://schemas.microsoft.com/office/powerpoint/2010/main" val="233693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 name="Rectangle 2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1" y="2336873"/>
            <a:ext cx="6008914" cy="4390498"/>
          </a:xfrm>
        </p:spPr>
        <p:txBody>
          <a:bodyPr>
            <a:normAutofit/>
          </a:bodyPr>
          <a:lstStyle/>
          <a:p>
            <a:pPr marL="0" indent="0" algn="just">
              <a:buNone/>
            </a:pPr>
            <a:r>
              <a:rPr lang="en-US" i="1" dirty="0"/>
              <a:t>One may bring out the meaning of those things which have been spoken in parables, and accommodate them to the general scheme of the faith.</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3"/>
          <a:srcRect l="20133" r="10997" b="-1"/>
          <a:stretch/>
        </p:blipFill>
        <p:spPr>
          <a:xfrm>
            <a:off x="6096000" y="10"/>
            <a:ext cx="6092823" cy="6856310"/>
          </a:xfrm>
          <a:prstGeom prst="rect">
            <a:avLst/>
          </a:prstGeom>
          <a:ln>
            <a:noFill/>
          </a:ln>
          <a:effectLst/>
        </p:spPr>
      </p:pic>
      <p:sp>
        <p:nvSpPr>
          <p:cNvPr id="33" name="Rectangle 3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233265" y="753228"/>
            <a:ext cx="5488685" cy="1080938"/>
          </a:xfrm>
        </p:spPr>
        <p:txBody>
          <a:bodyPr>
            <a:normAutofit/>
          </a:bodyPr>
          <a:lstStyle/>
          <a:p>
            <a:r>
              <a:rPr lang="en-US" dirty="0"/>
              <a:t>St. Irenaeus of Lyons, </a:t>
            </a:r>
            <a:r>
              <a:rPr lang="en-US" i="1" dirty="0"/>
              <a:t>Against Heresies </a:t>
            </a:r>
            <a:r>
              <a:rPr lang="en-US" dirty="0"/>
              <a:t>I.10.3 </a:t>
            </a:r>
          </a:p>
        </p:txBody>
      </p:sp>
      <p:pic>
        <p:nvPicPr>
          <p:cNvPr id="35" name="Picture 3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69832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9613861" cy="1080938"/>
          </a:xfrm>
        </p:spPr>
        <p:txBody>
          <a:bodyPr>
            <a:normAutofit/>
          </a:bodyPr>
          <a:lstStyle/>
          <a:p>
            <a:r>
              <a:rPr lang="en-US" dirty="0"/>
              <a:t>St. Irenaeus of Lyons, </a:t>
            </a:r>
            <a:r>
              <a:rPr lang="en-US" sz="3200" i="1" dirty="0"/>
              <a:t>Against Heresies </a:t>
            </a:r>
            <a:r>
              <a:rPr lang="en-US" sz="2400" dirty="0"/>
              <a:t>IV.14.2-3</a:t>
            </a:r>
            <a:r>
              <a:rPr lang="en-US" dirty="0"/>
              <a:t> </a:t>
            </a:r>
          </a:p>
        </p:txBody>
      </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5215812" y="2336873"/>
            <a:ext cx="6662057" cy="4325184"/>
          </a:xfrm>
        </p:spPr>
        <p:txBody>
          <a:bodyPr>
            <a:normAutofit fontScale="85000" lnSpcReduction="20000"/>
          </a:bodyPr>
          <a:lstStyle/>
          <a:p>
            <a:pPr marL="0" indent="0">
              <a:buNone/>
            </a:pPr>
            <a:r>
              <a:rPr lang="en-US" i="1" dirty="0"/>
              <a:t>Thus it was, too, that God formed man at the first, because of His munificence; but chose the patriarchs for the sake of their salvation; and prepared a people beforehand, teaching the headstrong to follow God; and raised up prophets upon earth, accustoming man to bear His Spirit [within him], and to hold communion with God: He Himself, indeed, having need of nothing, but granting communion with Himself to those who stood in need of it, and sketching out, like an architect, the plan of salvation to those that pleased Him. And He did Himself furnish guidance to those who beheld Him not in Egypt, while to those who became unruly in the desert He promulgated a law very suitable [to their condition]. Then, on the people who entered into the good land He bestowed a noble inheritance; and He killed the fatted calf for those converted to the Father, and presented them with the finest robe. Thus, in a variety of ways, He adjusted the human race to an agreement with salvation.</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2"/>
          <a:srcRect l="25572" r="16436"/>
          <a:stretch/>
        </p:blipFill>
        <p:spPr>
          <a:xfrm>
            <a:off x="475862" y="2022876"/>
            <a:ext cx="4422710" cy="476272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6054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9613861" cy="1080938"/>
          </a:xfrm>
        </p:spPr>
        <p:txBody>
          <a:bodyPr>
            <a:normAutofit/>
          </a:bodyPr>
          <a:lstStyle/>
          <a:p>
            <a:r>
              <a:rPr lang="en-US" dirty="0"/>
              <a:t>St. Irenaeus of Lyons, </a:t>
            </a:r>
            <a:r>
              <a:rPr lang="en-US" sz="3200" i="1" dirty="0"/>
              <a:t>Against Heresies </a:t>
            </a:r>
            <a:r>
              <a:rPr lang="en-US" sz="2400" dirty="0"/>
              <a:t>IV.14.2-3</a:t>
            </a:r>
            <a:r>
              <a:rPr lang="en-US" dirty="0"/>
              <a:t> </a:t>
            </a:r>
          </a:p>
        </p:txBody>
      </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5215812" y="2336873"/>
            <a:ext cx="6662057" cy="4325184"/>
          </a:xfrm>
        </p:spPr>
        <p:txBody>
          <a:bodyPr>
            <a:normAutofit lnSpcReduction="10000"/>
          </a:bodyPr>
          <a:lstStyle/>
          <a:p>
            <a:pPr marL="0" indent="0">
              <a:buNone/>
            </a:pPr>
            <a:r>
              <a:rPr lang="en-US" i="1" dirty="0"/>
              <a:t>Moreover, He instructed the people, by repeated appeals to persevere and to serve Himself, calling them to the things of primary importance by means of those which were secondary; that is, through </a:t>
            </a:r>
            <a:r>
              <a:rPr lang="en-US" i="1" dirty="0" err="1"/>
              <a:t>foreshadowings</a:t>
            </a:r>
            <a:r>
              <a:rPr lang="en-US" i="1" dirty="0"/>
              <a:t> to the things that are real; through things temporal, to the eternal; through the carnal to the spiritual; and through the earthly to the heavenly…Through </a:t>
            </a:r>
            <a:r>
              <a:rPr lang="en-US" i="1" dirty="0" err="1"/>
              <a:t>foreshadowings</a:t>
            </a:r>
            <a:r>
              <a:rPr lang="en-US" i="1" dirty="0"/>
              <a:t> of the future, they were learning reverence for God and perseverance in His service. The law was therefore a school of instruction for them, and a prophecy of what was to come.</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2"/>
          <a:srcRect l="25572" r="16436"/>
          <a:stretch/>
        </p:blipFill>
        <p:spPr>
          <a:xfrm>
            <a:off x="475862" y="2022876"/>
            <a:ext cx="4422710" cy="476272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05271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 name="Rectangle 2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1" y="2336873"/>
            <a:ext cx="6008914" cy="4390498"/>
          </a:xfrm>
        </p:spPr>
        <p:txBody>
          <a:bodyPr>
            <a:normAutofit fontScale="92500"/>
          </a:bodyPr>
          <a:lstStyle/>
          <a:p>
            <a:pPr marL="0" indent="0" algn="just">
              <a:buNone/>
            </a:pPr>
            <a:r>
              <a:rPr lang="en-US" i="1" dirty="0"/>
              <a:t>Matthew also issued a written Gospel among the Hebrews in their own dialect, while Peter and Paul were preaching at Rome, and laying the foundations of the Church. After their departure, Mark, the disciple and interpreter of Peter, did also hand down to us in writing what had been preached by Peter. Luke also, the companion of Paul, recorded in a book the Gospel preached by him. Afterwards, John, the disciple of the Lord, who also had leaned upon His breast, did himself publish a Gospel during his residence at Ephesus in Asia.</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3"/>
          <a:srcRect l="20133" r="10997" b="-1"/>
          <a:stretch/>
        </p:blipFill>
        <p:spPr>
          <a:xfrm>
            <a:off x="6096000" y="10"/>
            <a:ext cx="6092823" cy="6856310"/>
          </a:xfrm>
          <a:prstGeom prst="rect">
            <a:avLst/>
          </a:prstGeom>
          <a:ln>
            <a:noFill/>
          </a:ln>
          <a:effectLst/>
        </p:spPr>
      </p:pic>
      <p:sp>
        <p:nvSpPr>
          <p:cNvPr id="33" name="Rectangle 3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233265" y="753228"/>
            <a:ext cx="5488685" cy="1080938"/>
          </a:xfrm>
        </p:spPr>
        <p:txBody>
          <a:bodyPr>
            <a:normAutofit/>
          </a:bodyPr>
          <a:lstStyle/>
          <a:p>
            <a:r>
              <a:rPr lang="en-US" dirty="0"/>
              <a:t>St. Irenaeus of Lyons, </a:t>
            </a:r>
            <a:r>
              <a:rPr lang="en-US" i="1" dirty="0"/>
              <a:t>Against Heresies </a:t>
            </a:r>
            <a:r>
              <a:rPr lang="en-US" dirty="0"/>
              <a:t>III.1.1 </a:t>
            </a:r>
          </a:p>
        </p:txBody>
      </p:sp>
      <p:pic>
        <p:nvPicPr>
          <p:cNvPr id="35" name="Picture 3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1519546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9613861" cy="1080938"/>
          </a:xfrm>
        </p:spPr>
        <p:txBody>
          <a:bodyPr>
            <a:normAutofit/>
          </a:bodyPr>
          <a:lstStyle/>
          <a:p>
            <a:r>
              <a:rPr lang="en-US" dirty="0"/>
              <a:t>St. Irenaeus of Lyons, </a:t>
            </a:r>
            <a:r>
              <a:rPr lang="en-US" sz="3200" i="1" dirty="0"/>
              <a:t>Against Heresies </a:t>
            </a:r>
            <a:r>
              <a:rPr lang="en-US" sz="2400" dirty="0"/>
              <a:t>III.11.8</a:t>
            </a:r>
            <a:r>
              <a:rPr lang="en-US" dirty="0"/>
              <a:t> </a:t>
            </a:r>
          </a:p>
        </p:txBody>
      </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5215812" y="2336873"/>
            <a:ext cx="6662057" cy="4325184"/>
          </a:xfrm>
        </p:spPr>
        <p:txBody>
          <a:bodyPr>
            <a:normAutofit/>
          </a:bodyPr>
          <a:lstStyle/>
          <a:p>
            <a:pPr marL="0" indent="0">
              <a:buNone/>
            </a:pPr>
            <a:r>
              <a:rPr lang="en-US" i="1" dirty="0"/>
              <a:t>The Gospels could not possibly be either more or less in number than they are.  Since there are four zones of the world in which we live, and four principal winds, while the Church is spread over all the earth, and the pillar and foundation of the Church is the gospel, and the Spirit of life, it fittingly has four pillars…a gospel fourfold in form but held together by one Spirit.</a:t>
            </a:r>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2"/>
          <a:srcRect l="25572" r="16436"/>
          <a:stretch/>
        </p:blipFill>
        <p:spPr>
          <a:xfrm>
            <a:off x="475862" y="2022876"/>
            <a:ext cx="4422710" cy="476272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25247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6" name="Rectangle 4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Clement of Alexandria (c.150-c.215)</a:t>
            </a:r>
          </a:p>
        </p:txBody>
      </p:sp>
      <p:pic>
        <p:nvPicPr>
          <p:cNvPr id="50" name="Picture 4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p:cNvSpPr>
            <a:spLocks noGrp="1"/>
          </p:cNvSpPr>
          <p:nvPr>
            <p:ph type="body" sz="half" idx="2"/>
          </p:nvPr>
        </p:nvSpPr>
        <p:spPr>
          <a:xfrm>
            <a:off x="680321" y="2336873"/>
            <a:ext cx="3656289" cy="3599316"/>
          </a:xfrm>
        </p:spPr>
        <p:txBody>
          <a:bodyPr vert="horz" lIns="91440" tIns="45720" rIns="91440" bIns="45720" rtlCol="0">
            <a:normAutofit/>
          </a:bodyPr>
          <a:lstStyle/>
          <a:p>
            <a:pPr indent="-228600">
              <a:buFont typeface="Arial" panose="020B0604020202020204" pitchFamily="34" charset="0"/>
              <a:buChar char="•"/>
            </a:pPr>
            <a:endParaRPr lang="en-US" sz="2000" i="1" dirty="0"/>
          </a:p>
        </p:txBody>
      </p:sp>
      <p:pic>
        <p:nvPicPr>
          <p:cNvPr id="6" name="Picture Placeholder 5"/>
          <p:cNvPicPr>
            <a:picLocks noGrp="1" noChangeAspect="1"/>
          </p:cNvPicPr>
          <p:nvPr>
            <p:ph type="pic" idx="1"/>
          </p:nvPr>
        </p:nvPicPr>
        <p:blipFill rotWithShape="1">
          <a:blip r:embed="rId5"/>
          <a:srcRect l="5659" r="1" b="1"/>
          <a:stretch/>
        </p:blipFill>
        <p:spPr>
          <a:xfrm>
            <a:off x="6181937" y="87549"/>
            <a:ext cx="4761679" cy="66342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4131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D53D5428-B315-4647-90BB-86FD59C5CC69}"/>
              </a:ext>
            </a:extLst>
          </p:cNvPr>
          <p:cNvPicPr>
            <a:picLocks noChangeAspect="1"/>
          </p:cNvPicPr>
          <p:nvPr/>
        </p:nvPicPr>
        <p:blipFill rotWithShape="1">
          <a:blip r:embed="rId3"/>
          <a:srcRect t="1419" b="7803"/>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28F3EA1-8CA5-46EC-91BE-7AA2802FACA1}"/>
              </a:ext>
            </a:extLst>
          </p:cNvPr>
          <p:cNvSpPr>
            <a:spLocks noGrp="1"/>
          </p:cNvSpPr>
          <p:nvPr>
            <p:ph type="title"/>
          </p:nvPr>
        </p:nvSpPr>
        <p:spPr>
          <a:xfrm>
            <a:off x="680322" y="753228"/>
            <a:ext cx="3679028" cy="1080938"/>
          </a:xfrm>
        </p:spPr>
        <p:txBody>
          <a:bodyPr>
            <a:normAutofit/>
          </a:bodyPr>
          <a:lstStyle/>
          <a:p>
            <a:r>
              <a:rPr lang="en-US" sz="2700" dirty="0"/>
              <a:t>Gnosis (</a:t>
            </a:r>
            <a:r>
              <a:rPr lang="el-GR" sz="2700" dirty="0">
                <a:latin typeface="Times New Roman" panose="02020603050405020304" pitchFamily="18" charset="0"/>
                <a:cs typeface="Times New Roman" panose="02020603050405020304" pitchFamily="18" charset="0"/>
              </a:rPr>
              <a:t>γνῶσις</a:t>
            </a:r>
            <a:r>
              <a:rPr lang="el-GR" sz="2700" dirty="0"/>
              <a:t>)</a:t>
            </a:r>
            <a:r>
              <a:rPr lang="en-US" sz="2700" dirty="0"/>
              <a:t> = Knowledge </a:t>
            </a:r>
          </a:p>
        </p:txBody>
      </p:sp>
      <p:pic>
        <p:nvPicPr>
          <p:cNvPr id="19" name="Picture 18">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10" name="Content Placeholder 9">
            <a:extLst>
              <a:ext uri="{FF2B5EF4-FFF2-40B4-BE49-F238E27FC236}">
                <a16:creationId xmlns:a16="http://schemas.microsoft.com/office/drawing/2014/main" id="{861C8CF9-E513-4CFE-80FC-3B0C6ACDD1DD}"/>
              </a:ext>
            </a:extLst>
          </p:cNvPr>
          <p:cNvSpPr>
            <a:spLocks noGrp="1"/>
          </p:cNvSpPr>
          <p:nvPr>
            <p:ph idx="1"/>
          </p:nvPr>
        </p:nvSpPr>
        <p:spPr>
          <a:xfrm>
            <a:off x="680322" y="2336873"/>
            <a:ext cx="3581635" cy="3599316"/>
          </a:xfrm>
        </p:spPr>
        <p:txBody>
          <a:bodyPr>
            <a:normAutofit/>
          </a:bodyPr>
          <a:lstStyle/>
          <a:p>
            <a:endParaRPr lang="en-US" sz="1600" dirty="0"/>
          </a:p>
        </p:txBody>
      </p:sp>
    </p:spTree>
    <p:extLst>
      <p:ext uri="{BB962C8B-B14F-4D97-AF65-F5344CB8AC3E}">
        <p14:creationId xmlns:p14="http://schemas.microsoft.com/office/powerpoint/2010/main" val="2740730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89E0D51D-BB71-48AD-A642-4AF7818795CB}"/>
              </a:ext>
            </a:extLst>
          </p:cNvPr>
          <p:cNvPicPr>
            <a:picLocks noGrp="1" noChangeAspect="1"/>
          </p:cNvPicPr>
          <p:nvPr>
            <p:ph type="pic" idx="1"/>
          </p:nvPr>
        </p:nvPicPr>
        <p:blipFill rotWithShape="1">
          <a:blip r:embed="rId5"/>
          <a:srcRect r="2628" b="-1"/>
          <a:stretch/>
        </p:blipFill>
        <p:spPr>
          <a:xfrm>
            <a:off x="7547810" y="10"/>
            <a:ext cx="4641013" cy="6856310"/>
          </a:xfrm>
          <a:prstGeom prst="rect">
            <a:avLst/>
          </a:prstGeom>
          <a:ln>
            <a:noFill/>
          </a:ln>
          <a:effectLst/>
        </p:spPr>
      </p:pic>
      <p:sp>
        <p:nvSpPr>
          <p:cNvPr id="25" name="Rectangle 2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3DA414-D128-489D-92ED-4D925F81F243}"/>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Alexandria, Egypt</a:t>
            </a:r>
          </a:p>
        </p:txBody>
      </p:sp>
      <p:pic>
        <p:nvPicPr>
          <p:cNvPr id="27" name="Picture 2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Text Placeholder 3">
            <a:extLst>
              <a:ext uri="{FF2B5EF4-FFF2-40B4-BE49-F238E27FC236}">
                <a16:creationId xmlns:a16="http://schemas.microsoft.com/office/drawing/2014/main" id="{15E71F9D-4759-412C-887D-217FFCD58426}"/>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3843363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6" name="Rectangle 4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Clement of Alexandria (c.150-c.215)</a:t>
            </a:r>
          </a:p>
        </p:txBody>
      </p:sp>
      <p:pic>
        <p:nvPicPr>
          <p:cNvPr id="50" name="Picture 4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p:cNvSpPr>
            <a:spLocks noGrp="1"/>
          </p:cNvSpPr>
          <p:nvPr>
            <p:ph type="body" sz="half" idx="2"/>
          </p:nvPr>
        </p:nvSpPr>
        <p:spPr>
          <a:xfrm>
            <a:off x="680321" y="2336873"/>
            <a:ext cx="3656289" cy="3599316"/>
          </a:xfrm>
        </p:spPr>
        <p:txBody>
          <a:bodyPr vert="horz" lIns="91440" tIns="45720" rIns="91440" bIns="45720" rtlCol="0">
            <a:normAutofit/>
          </a:bodyPr>
          <a:lstStyle/>
          <a:p>
            <a:pPr indent="-228600">
              <a:buFont typeface="Arial" panose="020B0604020202020204" pitchFamily="34" charset="0"/>
              <a:buChar char="•"/>
            </a:pPr>
            <a:r>
              <a:rPr lang="en-US" sz="2000" i="1" dirty="0" err="1"/>
              <a:t>Protrepticus</a:t>
            </a:r>
            <a:endParaRPr lang="en-US" sz="2000" i="1" dirty="0"/>
          </a:p>
          <a:p>
            <a:pPr indent="-228600">
              <a:buFont typeface="Arial" panose="020B0604020202020204" pitchFamily="34" charset="0"/>
              <a:buChar char="•"/>
            </a:pPr>
            <a:r>
              <a:rPr lang="en-US" sz="2000" i="1" dirty="0" err="1"/>
              <a:t>Paedogogus</a:t>
            </a:r>
            <a:endParaRPr lang="en-US" sz="2000" i="1" dirty="0"/>
          </a:p>
          <a:p>
            <a:pPr indent="-228600">
              <a:buFont typeface="Arial" panose="020B0604020202020204" pitchFamily="34" charset="0"/>
              <a:buChar char="•"/>
            </a:pPr>
            <a:r>
              <a:rPr lang="en-US" sz="2000" i="1" dirty="0"/>
              <a:t>Miscellanies (Stromata)</a:t>
            </a:r>
          </a:p>
        </p:txBody>
      </p:sp>
      <p:pic>
        <p:nvPicPr>
          <p:cNvPr id="6" name="Picture Placeholder 5"/>
          <p:cNvPicPr>
            <a:picLocks noGrp="1" noChangeAspect="1"/>
          </p:cNvPicPr>
          <p:nvPr>
            <p:ph type="pic" idx="1"/>
          </p:nvPr>
        </p:nvPicPr>
        <p:blipFill rotWithShape="1">
          <a:blip r:embed="rId5"/>
          <a:srcRect l="5659" r="1" b="1"/>
          <a:stretch/>
        </p:blipFill>
        <p:spPr>
          <a:xfrm>
            <a:off x="6181937" y="87549"/>
            <a:ext cx="4761679" cy="66342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69260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6" name="Rectangle 4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4136123" cy="1080938"/>
          </a:xfrm>
        </p:spPr>
        <p:txBody>
          <a:bodyPr vert="horz" lIns="91440" tIns="45720" rIns="91440" bIns="45720" rtlCol="0" anchor="ctr">
            <a:normAutofit/>
          </a:bodyPr>
          <a:lstStyle/>
          <a:p>
            <a:r>
              <a:rPr lang="en-US" sz="2800" dirty="0"/>
              <a:t>Clement of Alexandria</a:t>
            </a:r>
            <a:br>
              <a:rPr lang="en-US" sz="2400" i="1" dirty="0"/>
            </a:br>
            <a:r>
              <a:rPr lang="en-US" sz="2400" i="1" dirty="0" err="1"/>
              <a:t>Stromateis</a:t>
            </a:r>
            <a:r>
              <a:rPr lang="en-US" sz="2400" dirty="0"/>
              <a:t> </a:t>
            </a:r>
            <a:r>
              <a:rPr lang="en-US" sz="2000" dirty="0"/>
              <a:t>VI.80</a:t>
            </a:r>
          </a:p>
        </p:txBody>
      </p:sp>
      <p:pic>
        <p:nvPicPr>
          <p:cNvPr id="50" name="Picture 4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p:cNvSpPr>
            <a:spLocks noGrp="1"/>
          </p:cNvSpPr>
          <p:nvPr>
            <p:ph type="body" sz="half" idx="2"/>
          </p:nvPr>
        </p:nvSpPr>
        <p:spPr>
          <a:xfrm>
            <a:off x="680321" y="2336873"/>
            <a:ext cx="3656289" cy="3599316"/>
          </a:xfrm>
        </p:spPr>
        <p:txBody>
          <a:bodyPr vert="horz" lIns="91440" tIns="45720" rIns="91440" bIns="45720" rtlCol="0">
            <a:normAutofit/>
          </a:bodyPr>
          <a:lstStyle/>
          <a:p>
            <a:r>
              <a:rPr lang="en-US" sz="2000" i="1" dirty="0"/>
              <a:t>The multitude are scared of Greek philosophy, as children are of masks, fearing that it will lead them astray.</a:t>
            </a:r>
          </a:p>
        </p:txBody>
      </p:sp>
      <p:pic>
        <p:nvPicPr>
          <p:cNvPr id="6" name="Picture Placeholder 5"/>
          <p:cNvPicPr>
            <a:picLocks noGrp="1" noChangeAspect="1"/>
          </p:cNvPicPr>
          <p:nvPr>
            <p:ph type="pic" idx="1"/>
          </p:nvPr>
        </p:nvPicPr>
        <p:blipFill rotWithShape="1">
          <a:blip r:embed="rId5"/>
          <a:srcRect l="5659" r="1" b="1"/>
          <a:stretch/>
        </p:blipFill>
        <p:spPr>
          <a:xfrm>
            <a:off x="6181937" y="87549"/>
            <a:ext cx="4761679" cy="66342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49469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27788"/>
            <a:ext cx="5815607" cy="1139923"/>
          </a:xfrm>
        </p:spPr>
        <p:txBody>
          <a:bodyPr vert="horz" lIns="91440" tIns="45720" rIns="91440" bIns="45720" rtlCol="0" anchor="t">
            <a:normAutofit fontScale="90000"/>
          </a:bodyPr>
          <a:lstStyle/>
          <a:p>
            <a:pPr algn="ctr"/>
            <a:r>
              <a:rPr lang="en-US" sz="4400" dirty="0"/>
              <a:t>Clement of Alexandria</a:t>
            </a:r>
            <a:br>
              <a:rPr lang="en-US" sz="4000" i="1" dirty="0"/>
            </a:br>
            <a:r>
              <a:rPr lang="en-US" sz="4000" i="1" dirty="0" err="1"/>
              <a:t>Stromateis</a:t>
            </a:r>
            <a:r>
              <a:rPr lang="en-US" sz="4000" dirty="0"/>
              <a:t> </a:t>
            </a:r>
            <a:r>
              <a:rPr lang="en-US" sz="3100" dirty="0"/>
              <a:t>I.18</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r>
              <a:rPr lang="en-US" sz="2400" i="1" dirty="0"/>
              <a:t>I am well aware of what is said by some who stupidly take fright at any noise.  They assert that one must concern oneself only with what is necessary and is bound up with faith, that we ought not to pass by anything outside this as superfluous because it distracts us to no purpose and absorbs our energies in studies which are of no help towards our ultimate end.  There are others who even think that philosophy was introduced into human life by some evil inventor for the ruin of men.</a:t>
            </a:r>
          </a:p>
        </p:txBody>
      </p:sp>
    </p:spTree>
    <p:extLst>
      <p:ext uri="{BB962C8B-B14F-4D97-AF65-F5344CB8AC3E}">
        <p14:creationId xmlns:p14="http://schemas.microsoft.com/office/powerpoint/2010/main" val="2918163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1419-9C81-44BB-B4C8-9B426FDC4010}"/>
              </a:ext>
            </a:extLst>
          </p:cNvPr>
          <p:cNvSpPr>
            <a:spLocks noGrp="1"/>
          </p:cNvSpPr>
          <p:nvPr>
            <p:ph type="title"/>
          </p:nvPr>
        </p:nvSpPr>
        <p:spPr>
          <a:xfrm>
            <a:off x="152401" y="482600"/>
            <a:ext cx="11123852" cy="1879600"/>
          </a:xfrm>
        </p:spPr>
        <p:txBody>
          <a:bodyPr/>
          <a:lstStyle/>
          <a:p>
            <a:r>
              <a:rPr lang="en-US" dirty="0"/>
              <a:t>		</a:t>
            </a:r>
            <a:r>
              <a:rPr lang="en-US" dirty="0" err="1"/>
              <a:t>Celsus</a:t>
            </a:r>
            <a:r>
              <a:rPr lang="en-US" dirty="0"/>
              <a:t> </a:t>
            </a:r>
            <a:br>
              <a:rPr lang="en-US" dirty="0"/>
            </a:br>
            <a:r>
              <a:rPr lang="en-US" dirty="0"/>
              <a:t>	     </a:t>
            </a:r>
            <a:r>
              <a:rPr lang="en-US" sz="1800" dirty="0"/>
              <a:t>(late second century AD)</a:t>
            </a:r>
          </a:p>
        </p:txBody>
      </p:sp>
      <p:pic>
        <p:nvPicPr>
          <p:cNvPr id="5" name="Content Placeholder 4">
            <a:extLst>
              <a:ext uri="{FF2B5EF4-FFF2-40B4-BE49-F238E27FC236}">
                <a16:creationId xmlns:a16="http://schemas.microsoft.com/office/drawing/2014/main" id="{1E5ADAAC-AD62-48C3-8256-2C5B33590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6094" y="0"/>
            <a:ext cx="5264319" cy="6830568"/>
          </a:xfrm>
        </p:spPr>
      </p:pic>
    </p:spTree>
    <p:extLst>
      <p:ext uri="{BB962C8B-B14F-4D97-AF65-F5344CB8AC3E}">
        <p14:creationId xmlns:p14="http://schemas.microsoft.com/office/powerpoint/2010/main" val="210441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263D-57D0-42FC-9180-075D5A140EE0}"/>
              </a:ext>
            </a:extLst>
          </p:cNvPr>
          <p:cNvSpPr>
            <a:spLocks noGrp="1"/>
          </p:cNvSpPr>
          <p:nvPr>
            <p:ph type="title"/>
          </p:nvPr>
        </p:nvSpPr>
        <p:spPr>
          <a:xfrm>
            <a:off x="915752" y="228600"/>
            <a:ext cx="10360501" cy="990600"/>
          </a:xfrm>
        </p:spPr>
        <p:txBody>
          <a:bodyPr>
            <a:normAutofit fontScale="90000"/>
          </a:bodyPr>
          <a:lstStyle/>
          <a:p>
            <a:pPr algn="ctr"/>
            <a:br>
              <a:rPr lang="en-US" dirty="0"/>
            </a:br>
            <a:r>
              <a:rPr lang="en-US" dirty="0"/>
              <a:t>Galen (129 — c. 210 AD)</a:t>
            </a:r>
          </a:p>
        </p:txBody>
      </p:sp>
      <p:pic>
        <p:nvPicPr>
          <p:cNvPr id="5" name="Content Placeholder 4">
            <a:extLst>
              <a:ext uri="{FF2B5EF4-FFF2-40B4-BE49-F238E27FC236}">
                <a16:creationId xmlns:a16="http://schemas.microsoft.com/office/drawing/2014/main" id="{451D3205-D0F2-480C-BDEE-027005E763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8613" y="1417254"/>
            <a:ext cx="4241259" cy="5440746"/>
          </a:xfrm>
        </p:spPr>
      </p:pic>
    </p:spTree>
    <p:extLst>
      <p:ext uri="{BB962C8B-B14F-4D97-AF65-F5344CB8AC3E}">
        <p14:creationId xmlns:p14="http://schemas.microsoft.com/office/powerpoint/2010/main" val="392918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27788"/>
            <a:ext cx="5815607" cy="1139923"/>
          </a:xfrm>
        </p:spPr>
        <p:txBody>
          <a:bodyPr vert="horz" lIns="91440" tIns="45720" rIns="91440" bIns="45720" rtlCol="0" anchor="t">
            <a:normAutofit fontScale="90000"/>
          </a:bodyPr>
          <a:lstStyle/>
          <a:p>
            <a:pPr algn="ctr"/>
            <a:r>
              <a:rPr lang="en-US" sz="4400" dirty="0"/>
              <a:t>Clement of Alexandria</a:t>
            </a:r>
            <a:br>
              <a:rPr lang="en-US" sz="4000" i="1" dirty="0"/>
            </a:br>
            <a:r>
              <a:rPr lang="en-US" sz="4000" i="1" dirty="0" err="1"/>
              <a:t>Stromateis</a:t>
            </a:r>
            <a:r>
              <a:rPr lang="en-US" sz="4000" dirty="0"/>
              <a:t> </a:t>
            </a:r>
            <a:r>
              <a:rPr lang="en-US" sz="3100" dirty="0"/>
              <a:t>I.20.100</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r>
              <a:rPr lang="en-US" sz="2400" i="1" dirty="0"/>
              <a:t>The Hellenic philosophy does not, by its approach, make the truth more powerful; but by rendering powerless the assault of sophistry against it, and frustrating the treacherous plots laid against the truth, is said to be the proper fence and wall of the vineyard.</a:t>
            </a:r>
          </a:p>
        </p:txBody>
      </p:sp>
    </p:spTree>
    <p:extLst>
      <p:ext uri="{BB962C8B-B14F-4D97-AF65-F5344CB8AC3E}">
        <p14:creationId xmlns:p14="http://schemas.microsoft.com/office/powerpoint/2010/main" val="2377446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27788"/>
            <a:ext cx="5815607" cy="947019"/>
          </a:xfrm>
        </p:spPr>
        <p:txBody>
          <a:bodyPr vert="horz" lIns="91440" tIns="45720" rIns="91440" bIns="45720" rtlCol="0" anchor="t">
            <a:normAutofit fontScale="90000"/>
          </a:bodyPr>
          <a:lstStyle/>
          <a:p>
            <a:pPr algn="ctr"/>
            <a:r>
              <a:rPr lang="en-US" sz="4200" dirty="0"/>
              <a:t>Clement of Alexandria </a:t>
            </a:r>
            <a:r>
              <a:rPr lang="en-US" sz="3100" dirty="0"/>
              <a:t>(c.150-c.215)</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buFont typeface="Wingdings 3" charset="2"/>
              <a:buChar char=""/>
            </a:pPr>
            <a:r>
              <a:rPr lang="en-US" dirty="0"/>
              <a:t> </a:t>
            </a:r>
            <a:r>
              <a:rPr lang="en-US" sz="1600" dirty="0"/>
              <a:t>“[Philosophy] was a schoolmaster to bring the Greek mind to Christ, as the Law of Moses was for the Hebrews. Philosophy was a preliminary education (</a:t>
            </a:r>
            <a:r>
              <a:rPr lang="en-US" sz="1600" i="1" dirty="0" err="1"/>
              <a:t>propaideia</a:t>
            </a:r>
            <a:r>
              <a:rPr lang="en-US" sz="1600" dirty="0"/>
              <a:t>) preparing the way for him who is to be perfected in Christ” (</a:t>
            </a:r>
            <a:r>
              <a:rPr lang="en-US" sz="1600" i="1" dirty="0"/>
              <a:t>Strom.</a:t>
            </a:r>
            <a:r>
              <a:rPr lang="en-US" sz="1600" dirty="0"/>
              <a:t> 5.5).</a:t>
            </a:r>
          </a:p>
          <a:p>
            <a:pPr algn="just"/>
            <a:endParaRPr lang="en-US" sz="1600" dirty="0"/>
          </a:p>
          <a:p>
            <a:pPr algn="just">
              <a:buFont typeface="Wingdings 3" charset="2"/>
              <a:buChar char=""/>
            </a:pPr>
            <a:r>
              <a:rPr lang="en-US" sz="1600" dirty="0"/>
              <a:t>  “By a happy utterance of divination, not without divine help, concurring in certain prophetic declarations, and, seizing the truth in portions and aspects, in terms not obscure, and not going beyond the explanation of the things, [the philosophers] honored it as pertaining the appearance of relation with the truth. Whence the Hellenic philosophy is like the torch of wick which men kindle, artificially stealing the light from the sun. But on the proclamation of the Word all that holy light shone forth. In this way, in houses by night the stolen light is useful; but by day the fire blazes, and all the night is illuminated by such a sun of intellectual light.”</a:t>
            </a:r>
          </a:p>
        </p:txBody>
      </p:sp>
    </p:spTree>
    <p:extLst>
      <p:ext uri="{BB962C8B-B14F-4D97-AF65-F5344CB8AC3E}">
        <p14:creationId xmlns:p14="http://schemas.microsoft.com/office/powerpoint/2010/main" val="1344964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1" y="753228"/>
            <a:ext cx="9613861" cy="1080938"/>
          </a:xfrm>
        </p:spPr>
        <p:txBody>
          <a:bodyPr>
            <a:normAutofit/>
          </a:bodyPr>
          <a:lstStyle/>
          <a:p>
            <a:r>
              <a:rPr lang="en-US" dirty="0"/>
              <a:t>St. Irenaeus of Lyons, </a:t>
            </a:r>
            <a:r>
              <a:rPr lang="en-US" sz="3200" i="1" dirty="0"/>
              <a:t>Against Heresies </a:t>
            </a:r>
            <a:r>
              <a:rPr lang="en-US" sz="2400" dirty="0"/>
              <a:t>IV.20.5-7</a:t>
            </a:r>
            <a:r>
              <a:rPr lang="en-US" dirty="0"/>
              <a:t> </a:t>
            </a:r>
          </a:p>
        </p:txBody>
      </p:sp>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5215812" y="2336873"/>
            <a:ext cx="6662057" cy="4325184"/>
          </a:xfrm>
        </p:spPr>
        <p:txBody>
          <a:bodyPr>
            <a:normAutofit/>
          </a:bodyPr>
          <a:lstStyle/>
          <a:p>
            <a:pPr marL="0" indent="0">
              <a:buNone/>
            </a:pPr>
            <a:r>
              <a:rPr lang="en-US" i="1" dirty="0"/>
              <a:t>The glory of God is man fully alive!</a:t>
            </a:r>
            <a:endParaRPr lang="en-US" dirty="0"/>
          </a:p>
        </p:txBody>
      </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2"/>
          <a:srcRect l="25572" r="16436"/>
          <a:stretch/>
        </p:blipFill>
        <p:spPr>
          <a:xfrm>
            <a:off x="475862" y="2022876"/>
            <a:ext cx="4422710" cy="476272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613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6" name="Rectangle 4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4136123" cy="1080938"/>
          </a:xfrm>
        </p:spPr>
        <p:txBody>
          <a:bodyPr vert="horz" lIns="91440" tIns="45720" rIns="91440" bIns="45720" rtlCol="0" anchor="ctr">
            <a:normAutofit/>
          </a:bodyPr>
          <a:lstStyle/>
          <a:p>
            <a:r>
              <a:rPr lang="en-US" sz="2800" dirty="0"/>
              <a:t>Clement of Alexandria</a:t>
            </a:r>
            <a:br>
              <a:rPr lang="en-US" sz="2400" i="1" dirty="0"/>
            </a:br>
            <a:r>
              <a:rPr lang="en-US" sz="2400" i="1" dirty="0" err="1"/>
              <a:t>Stromateis</a:t>
            </a:r>
            <a:r>
              <a:rPr lang="en-US" sz="2400" dirty="0"/>
              <a:t> </a:t>
            </a:r>
            <a:r>
              <a:rPr lang="en-US" sz="2000" dirty="0"/>
              <a:t>VII.3.13</a:t>
            </a:r>
          </a:p>
        </p:txBody>
      </p:sp>
      <p:pic>
        <p:nvPicPr>
          <p:cNvPr id="50" name="Picture 4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p:cNvSpPr>
            <a:spLocks noGrp="1"/>
          </p:cNvSpPr>
          <p:nvPr>
            <p:ph type="body" sz="half" idx="2"/>
          </p:nvPr>
        </p:nvSpPr>
        <p:spPr>
          <a:xfrm>
            <a:off x="680321" y="2336873"/>
            <a:ext cx="3656289" cy="3599316"/>
          </a:xfrm>
        </p:spPr>
        <p:txBody>
          <a:bodyPr vert="horz" lIns="91440" tIns="45720" rIns="91440" bIns="45720" rtlCol="0">
            <a:normAutofit/>
          </a:bodyPr>
          <a:lstStyle/>
          <a:p>
            <a:r>
              <a:rPr lang="en-US" sz="2000" i="1" dirty="0"/>
              <a:t>This, therefore, is the life-work of the perfected gnostic, namely to hold communion with God through the great High Priest, being made like the Lord, as far as may be…and in being thus assimilated to God, the gnostic is making and fashioning himself and also forming those who hear him.</a:t>
            </a:r>
          </a:p>
        </p:txBody>
      </p:sp>
      <p:pic>
        <p:nvPicPr>
          <p:cNvPr id="6" name="Picture Placeholder 5"/>
          <p:cNvPicPr>
            <a:picLocks noGrp="1" noChangeAspect="1"/>
          </p:cNvPicPr>
          <p:nvPr>
            <p:ph type="pic" idx="1"/>
          </p:nvPr>
        </p:nvPicPr>
        <p:blipFill rotWithShape="1">
          <a:blip r:embed="rId5"/>
          <a:srcRect l="5659" r="1" b="1"/>
          <a:stretch/>
        </p:blipFill>
        <p:spPr>
          <a:xfrm>
            <a:off x="6181937" y="87549"/>
            <a:ext cx="4761679" cy="66342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2725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9ADC4360-8467-4C70-B323-C3E59D036C64}"/>
              </a:ext>
            </a:extLst>
          </p:cNvPr>
          <p:cNvPicPr>
            <a:picLocks noChangeAspect="1"/>
          </p:cNvPicPr>
          <p:nvPr/>
        </p:nvPicPr>
        <p:blipFill rotWithShape="1">
          <a:blip r:embed="rId3"/>
          <a:srcRect l="11227" r="1" b="1"/>
          <a:stretch/>
        </p:blipFill>
        <p:spPr>
          <a:xfrm>
            <a:off x="7547810" y="10"/>
            <a:ext cx="4641013" cy="6856310"/>
          </a:xfrm>
          <a:prstGeom prst="rect">
            <a:avLst/>
          </a:prstGeom>
          <a:ln>
            <a:noFill/>
          </a:ln>
          <a:effectLst/>
        </p:spPr>
      </p:pic>
      <p:sp>
        <p:nvSpPr>
          <p:cNvPr id="17" name="Rectangle 16">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6DE2DD-A307-4E5C-B514-15530FA44093}"/>
              </a:ext>
            </a:extLst>
          </p:cNvPr>
          <p:cNvSpPr>
            <a:spLocks noGrp="1"/>
          </p:cNvSpPr>
          <p:nvPr>
            <p:ph type="title"/>
          </p:nvPr>
        </p:nvSpPr>
        <p:spPr>
          <a:xfrm>
            <a:off x="680321" y="753228"/>
            <a:ext cx="7087552" cy="1080938"/>
          </a:xfrm>
        </p:spPr>
        <p:txBody>
          <a:bodyPr>
            <a:normAutofit/>
          </a:bodyPr>
          <a:lstStyle/>
          <a:p>
            <a:r>
              <a:rPr lang="en-US" dirty="0"/>
              <a:t>Nag Hammadi Library</a:t>
            </a:r>
          </a:p>
        </p:txBody>
      </p:sp>
      <p:pic>
        <p:nvPicPr>
          <p:cNvPr id="19" name="Picture 18">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7" name="Content Placeholder 6">
            <a:extLst>
              <a:ext uri="{FF2B5EF4-FFF2-40B4-BE49-F238E27FC236}">
                <a16:creationId xmlns:a16="http://schemas.microsoft.com/office/drawing/2014/main" id="{326F1B57-FD9A-4D50-AF55-95AB7E572044}"/>
              </a:ext>
            </a:extLst>
          </p:cNvPr>
          <p:cNvPicPr>
            <a:picLocks noGrp="1" noChangeAspect="1"/>
          </p:cNvPicPr>
          <p:nvPr>
            <p:ph idx="1"/>
          </p:nvPr>
        </p:nvPicPr>
        <p:blipFill>
          <a:blip r:embed="rId5"/>
          <a:stretch>
            <a:fillRect/>
          </a:stretch>
        </p:blipFill>
        <p:spPr>
          <a:xfrm>
            <a:off x="1357754" y="1970239"/>
            <a:ext cx="4553241" cy="4886081"/>
          </a:xfrm>
        </p:spPr>
      </p:pic>
    </p:spTree>
    <p:extLst>
      <p:ext uri="{BB962C8B-B14F-4D97-AF65-F5344CB8AC3E}">
        <p14:creationId xmlns:p14="http://schemas.microsoft.com/office/powerpoint/2010/main" val="2218763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27788"/>
            <a:ext cx="5815607" cy="1139923"/>
          </a:xfrm>
        </p:spPr>
        <p:txBody>
          <a:bodyPr vert="horz" lIns="91440" tIns="45720" rIns="91440" bIns="45720" rtlCol="0" anchor="t">
            <a:normAutofit fontScale="90000"/>
          </a:bodyPr>
          <a:lstStyle/>
          <a:p>
            <a:pPr algn="ctr"/>
            <a:r>
              <a:rPr lang="en-US" sz="4400" dirty="0"/>
              <a:t>Clement of Alexandria</a:t>
            </a:r>
            <a:br>
              <a:rPr lang="en-US" sz="4000" i="1" dirty="0"/>
            </a:br>
            <a:r>
              <a:rPr lang="en-US" sz="4000" i="1" dirty="0" err="1"/>
              <a:t>Stromateis</a:t>
            </a:r>
            <a:r>
              <a:rPr lang="en-US" sz="4000" dirty="0"/>
              <a:t> </a:t>
            </a:r>
            <a:r>
              <a:rPr lang="en-US" sz="3100" dirty="0"/>
              <a:t>VII.7.43</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r>
              <a:rPr lang="en-US" sz="2400" i="1" dirty="0"/>
              <a:t>And since the east symbolizes the day of birth, and it is from thence that the light spreads, after it has first “shone forth out of darkness,” indeed, and from thence that the day of the knowledge of the truth dawned like the sun upon those who were lying in ignorance, therefore our prayers are directed towards the rise of dawn. </a:t>
            </a:r>
          </a:p>
        </p:txBody>
      </p:sp>
    </p:spTree>
    <p:extLst>
      <p:ext uri="{BB962C8B-B14F-4D97-AF65-F5344CB8AC3E}">
        <p14:creationId xmlns:p14="http://schemas.microsoft.com/office/powerpoint/2010/main" val="2867790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6" name="Rectangle 4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4136123" cy="1080938"/>
          </a:xfrm>
        </p:spPr>
        <p:txBody>
          <a:bodyPr vert="horz" lIns="91440" tIns="45720" rIns="91440" bIns="45720" rtlCol="0" anchor="ctr">
            <a:normAutofit/>
          </a:bodyPr>
          <a:lstStyle/>
          <a:p>
            <a:r>
              <a:rPr lang="en-US" sz="2800" dirty="0"/>
              <a:t>Clement of Alexandria</a:t>
            </a:r>
            <a:br>
              <a:rPr lang="en-US" sz="2400" i="1" dirty="0"/>
            </a:br>
            <a:r>
              <a:rPr lang="en-US" sz="2400" i="1" dirty="0" err="1"/>
              <a:t>Stromateis</a:t>
            </a:r>
            <a:r>
              <a:rPr lang="en-US" sz="2400" dirty="0"/>
              <a:t> </a:t>
            </a:r>
            <a:r>
              <a:rPr lang="en-US" sz="2000" dirty="0"/>
              <a:t>VII.11.75</a:t>
            </a:r>
          </a:p>
        </p:txBody>
      </p:sp>
      <p:pic>
        <p:nvPicPr>
          <p:cNvPr id="50" name="Picture 4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p:cNvSpPr>
            <a:spLocks noGrp="1"/>
          </p:cNvSpPr>
          <p:nvPr>
            <p:ph type="body" sz="half" idx="2"/>
          </p:nvPr>
        </p:nvSpPr>
        <p:spPr>
          <a:xfrm>
            <a:off x="680321" y="2336873"/>
            <a:ext cx="3656289" cy="3599316"/>
          </a:xfrm>
        </p:spPr>
        <p:txBody>
          <a:bodyPr vert="horz" lIns="91440" tIns="45720" rIns="91440" bIns="45720" rtlCol="0">
            <a:normAutofit/>
          </a:bodyPr>
          <a:lstStyle/>
          <a:p>
            <a:r>
              <a:rPr lang="en-US" sz="2000" i="1" dirty="0"/>
              <a:t>[The gnostic] understands too the hidden meanings of the fasting of these days, I mean of Wednesday and Friday; for the one is dedicated to Hermes, the other to Aphrodite. At any rate, he makes his life a fast both from love of money and love of pleasure, which are the springs of all the vices.</a:t>
            </a:r>
          </a:p>
        </p:txBody>
      </p:sp>
      <p:pic>
        <p:nvPicPr>
          <p:cNvPr id="6" name="Picture Placeholder 5"/>
          <p:cNvPicPr>
            <a:picLocks noGrp="1" noChangeAspect="1"/>
          </p:cNvPicPr>
          <p:nvPr>
            <p:ph type="pic" idx="1"/>
          </p:nvPr>
        </p:nvPicPr>
        <p:blipFill rotWithShape="1">
          <a:blip r:embed="rId5"/>
          <a:srcRect l="5659" r="1" b="1"/>
          <a:stretch/>
        </p:blipFill>
        <p:spPr>
          <a:xfrm>
            <a:off x="6181937" y="87549"/>
            <a:ext cx="4761679" cy="66342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43639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C63505-D1CF-475E-A832-F4C9716E95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32593"/>
          <a:stretch/>
        </p:blipFill>
        <p:spPr>
          <a:xfrm>
            <a:off x="-1" y="10"/>
            <a:ext cx="7554140" cy="6857990"/>
          </a:xfrm>
          <a:prstGeom prst="rect">
            <a:avLst/>
          </a:prstGeom>
        </p:spPr>
      </p:pic>
      <p:sp>
        <p:nvSpPr>
          <p:cNvPr id="2" name="Title 1">
            <a:extLst>
              <a:ext uri="{FF2B5EF4-FFF2-40B4-BE49-F238E27FC236}">
                <a16:creationId xmlns:a16="http://schemas.microsoft.com/office/drawing/2014/main" id="{BEE6D715-BE2A-45EC-8F19-1023037EACA2}"/>
              </a:ext>
            </a:extLst>
          </p:cNvPr>
          <p:cNvSpPr>
            <a:spLocks noGrp="1"/>
          </p:cNvSpPr>
          <p:nvPr>
            <p:ph type="title"/>
          </p:nvPr>
        </p:nvSpPr>
        <p:spPr>
          <a:xfrm>
            <a:off x="7554139" y="1959428"/>
            <a:ext cx="4637861" cy="4506686"/>
          </a:xfrm>
        </p:spPr>
        <p:txBody>
          <a:bodyPr vert="horz" lIns="91440" tIns="45720" rIns="91440" bIns="45720" rtlCol="0" anchor="b">
            <a:normAutofit/>
          </a:bodyPr>
          <a:lstStyle/>
          <a:p>
            <a:r>
              <a:rPr lang="en-US" sz="4000" dirty="0"/>
              <a:t>Philippians 4: 6</a:t>
            </a:r>
            <a:br>
              <a:rPr lang="en-US" sz="4000" dirty="0"/>
            </a:br>
            <a:r>
              <a:rPr lang="en-US" sz="2000" i="1" dirty="0"/>
              <a:t>In every situation by prayer and supplication with thanksgiving let your requests be made  known unto God.</a:t>
            </a:r>
            <a:r>
              <a:rPr lang="en-US" sz="4000" i="1" dirty="0"/>
              <a:t> </a:t>
            </a:r>
            <a:br>
              <a:rPr lang="en-US" sz="4000" dirty="0"/>
            </a:br>
            <a:br>
              <a:rPr lang="en-US" sz="4000" dirty="0"/>
            </a:br>
            <a:r>
              <a:rPr lang="en-US" sz="4000" dirty="0"/>
              <a:t>1 Thessalonians 5:17</a:t>
            </a:r>
            <a:br>
              <a:rPr lang="en-US" sz="4000" dirty="0"/>
            </a:br>
            <a:r>
              <a:rPr lang="en-US" sz="2400" i="1" dirty="0"/>
              <a:t>Pray without ceasing</a:t>
            </a:r>
          </a:p>
        </p:txBody>
      </p:sp>
    </p:spTree>
    <p:extLst>
      <p:ext uri="{BB962C8B-B14F-4D97-AF65-F5344CB8AC3E}">
        <p14:creationId xmlns:p14="http://schemas.microsoft.com/office/powerpoint/2010/main" val="3447528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6" name="Rectangle 4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4136123" cy="1080938"/>
          </a:xfrm>
        </p:spPr>
        <p:txBody>
          <a:bodyPr vert="horz" lIns="91440" tIns="45720" rIns="91440" bIns="45720" rtlCol="0" anchor="ctr">
            <a:normAutofit/>
          </a:bodyPr>
          <a:lstStyle/>
          <a:p>
            <a:r>
              <a:rPr lang="en-US" sz="2800" dirty="0"/>
              <a:t>Clement of Alexandria</a:t>
            </a:r>
            <a:br>
              <a:rPr lang="en-US" sz="2400" i="1" dirty="0"/>
            </a:br>
            <a:r>
              <a:rPr lang="en-US" sz="2400" i="1" dirty="0" err="1"/>
              <a:t>Stromateis</a:t>
            </a:r>
            <a:r>
              <a:rPr lang="en-US" sz="2400" dirty="0"/>
              <a:t> </a:t>
            </a:r>
            <a:r>
              <a:rPr lang="en-US" sz="2000" dirty="0"/>
              <a:t>VII.7.35</a:t>
            </a:r>
          </a:p>
        </p:txBody>
      </p:sp>
      <p:pic>
        <p:nvPicPr>
          <p:cNvPr id="50" name="Picture 4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p:cNvSpPr>
            <a:spLocks noGrp="1"/>
          </p:cNvSpPr>
          <p:nvPr>
            <p:ph type="body" sz="half" idx="2"/>
          </p:nvPr>
        </p:nvSpPr>
        <p:spPr>
          <a:xfrm>
            <a:off x="65314" y="2336872"/>
            <a:ext cx="4570565" cy="4521127"/>
          </a:xfrm>
        </p:spPr>
        <p:txBody>
          <a:bodyPr vert="horz" lIns="91440" tIns="45720" rIns="91440" bIns="45720" rtlCol="0">
            <a:normAutofit/>
          </a:bodyPr>
          <a:lstStyle/>
          <a:p>
            <a:r>
              <a:rPr lang="en-US" sz="2000" i="1" dirty="0"/>
              <a:t>Accordingly, all our life is a festival: being persuaded that God is everywhere present on all sides, we praise Him as we till the ground, we sing hymns as we sail the sea, we feel His inspiration in all that we do. And the gnostic enjoys a still closer intimacy with God, being at once serious and cheerful in everything, serious owing to his thoughts being turned towards heaven, and cheerful, as he reckons up the blessings with which God has enriched our human life.</a:t>
            </a:r>
          </a:p>
        </p:txBody>
      </p:sp>
      <p:pic>
        <p:nvPicPr>
          <p:cNvPr id="6" name="Picture Placeholder 5"/>
          <p:cNvPicPr>
            <a:picLocks noGrp="1" noChangeAspect="1"/>
          </p:cNvPicPr>
          <p:nvPr>
            <p:ph type="pic" idx="1"/>
          </p:nvPr>
        </p:nvPicPr>
        <p:blipFill rotWithShape="1">
          <a:blip r:embed="rId5"/>
          <a:srcRect l="5659" r="1" b="1"/>
          <a:stretch/>
        </p:blipFill>
        <p:spPr>
          <a:xfrm>
            <a:off x="6181937" y="87549"/>
            <a:ext cx="4761679" cy="66342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497464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27788"/>
            <a:ext cx="5815607" cy="1139923"/>
          </a:xfrm>
        </p:spPr>
        <p:txBody>
          <a:bodyPr vert="horz" lIns="91440" tIns="45720" rIns="91440" bIns="45720" rtlCol="0" anchor="t">
            <a:normAutofit fontScale="90000"/>
          </a:bodyPr>
          <a:lstStyle/>
          <a:p>
            <a:pPr algn="ctr"/>
            <a:r>
              <a:rPr lang="en-US" sz="4400" dirty="0"/>
              <a:t>Clement of Alexandria</a:t>
            </a:r>
            <a:br>
              <a:rPr lang="en-US" sz="4000" i="1" dirty="0"/>
            </a:br>
            <a:r>
              <a:rPr lang="en-US" sz="4000" i="1" dirty="0" err="1"/>
              <a:t>Stromateis</a:t>
            </a:r>
            <a:r>
              <a:rPr lang="en-US" sz="4000" dirty="0"/>
              <a:t> </a:t>
            </a:r>
            <a:r>
              <a:rPr lang="en-US" sz="3100" dirty="0"/>
              <a:t>VII.11.64</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r>
              <a:rPr lang="en-US" sz="2400" i="1" dirty="0"/>
              <a:t>So in every difficulty the soul of the gnostic proves its strength, being in first-rate condition and </a:t>
            </a:r>
            <a:r>
              <a:rPr lang="en-US" sz="2400" i="1" dirty="0" err="1"/>
              <a:t>vigour</a:t>
            </a:r>
            <a:r>
              <a:rPr lang="en-US" sz="2400" i="1" dirty="0"/>
              <a:t>, like the body of an athlete.</a:t>
            </a:r>
          </a:p>
        </p:txBody>
      </p:sp>
    </p:spTree>
    <p:extLst>
      <p:ext uri="{BB962C8B-B14F-4D97-AF65-F5344CB8AC3E}">
        <p14:creationId xmlns:p14="http://schemas.microsoft.com/office/powerpoint/2010/main" val="296840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6" name="Rectangle 4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4136123" cy="1080938"/>
          </a:xfrm>
        </p:spPr>
        <p:txBody>
          <a:bodyPr vert="horz" lIns="91440" tIns="45720" rIns="91440" bIns="45720" rtlCol="0" anchor="ctr">
            <a:normAutofit/>
          </a:bodyPr>
          <a:lstStyle/>
          <a:p>
            <a:r>
              <a:rPr lang="en-US" sz="2800" dirty="0"/>
              <a:t>Clement of Alexandria</a:t>
            </a:r>
            <a:br>
              <a:rPr lang="en-US" sz="2400" i="1" dirty="0"/>
            </a:br>
            <a:r>
              <a:rPr lang="en-US" sz="2400" i="1" dirty="0" err="1"/>
              <a:t>Stromateis</a:t>
            </a:r>
            <a:r>
              <a:rPr lang="en-US" sz="2400" dirty="0"/>
              <a:t> </a:t>
            </a:r>
            <a:r>
              <a:rPr lang="en-US" sz="2000" dirty="0"/>
              <a:t>VII.9.52</a:t>
            </a:r>
          </a:p>
        </p:txBody>
      </p:sp>
      <p:pic>
        <p:nvPicPr>
          <p:cNvPr id="50" name="Picture 4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p:cNvSpPr>
            <a:spLocks noGrp="1"/>
          </p:cNvSpPr>
          <p:nvPr>
            <p:ph type="body" sz="half" idx="2"/>
          </p:nvPr>
        </p:nvSpPr>
        <p:spPr>
          <a:xfrm>
            <a:off x="65314" y="2336872"/>
            <a:ext cx="4570565" cy="4521127"/>
          </a:xfrm>
        </p:spPr>
        <p:txBody>
          <a:bodyPr vert="horz" lIns="91440" tIns="45720" rIns="91440" bIns="45720" rtlCol="0">
            <a:normAutofit/>
          </a:bodyPr>
          <a:lstStyle/>
          <a:p>
            <a:r>
              <a:rPr lang="en-US" sz="2000" i="1" dirty="0"/>
              <a:t>But the dignity of the Christian gnostic is carried to an even further pitch by him who has </a:t>
            </a:r>
            <a:r>
              <a:rPr lang="en-US" sz="2000" i="1" dirty="0" err="1"/>
              <a:t>undertakenthe</a:t>
            </a:r>
            <a:r>
              <a:rPr lang="en-US" sz="2000" i="1" dirty="0"/>
              <a:t> direction of the teaching of others, assuming the management in word and deed of that which is the greatest blessing on earth, by virtue of which he becomes a mediator to bring about a close union and fellowship with God.</a:t>
            </a:r>
          </a:p>
        </p:txBody>
      </p:sp>
      <p:pic>
        <p:nvPicPr>
          <p:cNvPr id="6" name="Picture Placeholder 5"/>
          <p:cNvPicPr>
            <a:picLocks noGrp="1" noChangeAspect="1"/>
          </p:cNvPicPr>
          <p:nvPr>
            <p:ph type="pic" idx="1"/>
          </p:nvPr>
        </p:nvPicPr>
        <p:blipFill rotWithShape="1">
          <a:blip r:embed="rId5"/>
          <a:srcRect l="5659" r="1" b="1"/>
          <a:stretch/>
        </p:blipFill>
        <p:spPr>
          <a:xfrm>
            <a:off x="6181937" y="87549"/>
            <a:ext cx="4761679" cy="66342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3435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27788"/>
            <a:ext cx="5815607" cy="1139923"/>
          </a:xfrm>
        </p:spPr>
        <p:txBody>
          <a:bodyPr vert="horz" lIns="91440" tIns="45720" rIns="91440" bIns="45720" rtlCol="0" anchor="t">
            <a:normAutofit fontScale="90000"/>
          </a:bodyPr>
          <a:lstStyle/>
          <a:p>
            <a:pPr algn="ctr"/>
            <a:r>
              <a:rPr lang="en-US" sz="4400" dirty="0"/>
              <a:t>Clement of Alexandria</a:t>
            </a:r>
            <a:br>
              <a:rPr lang="en-US" sz="4000" i="1" dirty="0"/>
            </a:br>
            <a:r>
              <a:rPr lang="en-US" sz="4000" i="1" dirty="0" err="1"/>
              <a:t>Paedogogus</a:t>
            </a:r>
            <a:r>
              <a:rPr lang="en-US" sz="4000" dirty="0"/>
              <a:t> </a:t>
            </a:r>
            <a:r>
              <a:rPr lang="en-US" sz="3100" dirty="0"/>
              <a:t>I.4</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r>
              <a:rPr lang="en-US" sz="2400" i="1" dirty="0"/>
              <a:t>The virtue of man and woman is the same.  For if the God of both is one, the master of both is also one; one Church, one temperance, one modesty; their food is common, marriage an equal yoke; respiration, sight, hearing, knowledge, hope, obedience, love all alike.  And those whose life is common, have common graces and a common salvation; common to them are love and asceticism.  </a:t>
            </a:r>
          </a:p>
        </p:txBody>
      </p:sp>
    </p:spTree>
    <p:extLst>
      <p:ext uri="{BB962C8B-B14F-4D97-AF65-F5344CB8AC3E}">
        <p14:creationId xmlns:p14="http://schemas.microsoft.com/office/powerpoint/2010/main" val="2904296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Clement of Alexandria </a:t>
            </a:r>
            <a:r>
              <a:rPr lang="en-US" sz="2400" dirty="0"/>
              <a:t>(c.150-c.215)</a:t>
            </a:r>
          </a:p>
        </p:txBody>
      </p:sp>
      <p:pic>
        <p:nvPicPr>
          <p:cNvPr id="29" name="Picture 28">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Text Placeholder 3"/>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r>
              <a:rPr lang="en-US" dirty="0"/>
              <a:t>In his </a:t>
            </a:r>
            <a:r>
              <a:rPr lang="en-US" i="1" dirty="0" err="1"/>
              <a:t>Paedogogus</a:t>
            </a:r>
            <a:r>
              <a:rPr lang="en-US" dirty="0"/>
              <a:t>, Clement aims at Greek culture, the Hellenic </a:t>
            </a:r>
            <a:r>
              <a:rPr lang="en-US" i="1" dirty="0"/>
              <a:t>paideia</a:t>
            </a:r>
            <a:r>
              <a:rPr lang="en-US" dirty="0"/>
              <a:t>.  In his book he portrays Christ in His role as the divine educator who transcends anything of this kind that has appeared before in human history.  Thus </a:t>
            </a:r>
            <a:r>
              <a:rPr lang="en-US" dirty="0" err="1"/>
              <a:t>Clement’s</a:t>
            </a:r>
            <a:r>
              <a:rPr lang="en-US" dirty="0"/>
              <a:t> is an attempt to face the cultural idea of the Greeks as a whole, and an attempt to see Christianity in the light of the supreme concept of what the Greeks had contributed to the higher life of the human race.  Clement does not deny the value of that Hellenic tradition, but rather claims that the Christian faith fulfills the </a:t>
            </a:r>
            <a:r>
              <a:rPr lang="en-US" dirty="0" err="1"/>
              <a:t>paideutic</a:t>
            </a:r>
            <a:r>
              <a:rPr lang="en-US" dirty="0"/>
              <a:t> mission of mankind to a higher degree than had been achieved before.  </a:t>
            </a:r>
          </a:p>
          <a:p>
            <a:pPr indent="-228600">
              <a:buFont typeface="Arial" panose="020B0604020202020204" pitchFamily="34" charset="0"/>
              <a:buChar char="•"/>
            </a:pPr>
            <a:r>
              <a:rPr lang="en-US" dirty="0"/>
              <a:t>Considering the importance of this overarching idea of </a:t>
            </a:r>
            <a:r>
              <a:rPr lang="en-US" i="1" dirty="0"/>
              <a:t>paideia </a:t>
            </a:r>
            <a:r>
              <a:rPr lang="en-US" dirty="0"/>
              <a:t>for the evolution of a unified culture in the Greek intellectual world, this step in the discussion between Christianity and the Hellenistic tradition marks the beginning of a decisive development in the aspiration toward the goal of a Christian civilization.  </a:t>
            </a:r>
          </a:p>
        </p:txBody>
      </p:sp>
      <p:pic>
        <p:nvPicPr>
          <p:cNvPr id="6" name="Picture Placeholder 5"/>
          <p:cNvPicPr>
            <a:picLocks noGrp="1" noChangeAspect="1"/>
          </p:cNvPicPr>
          <p:nvPr>
            <p:ph type="pic" idx="1"/>
          </p:nvPr>
        </p:nvPicPr>
        <p:blipFill rotWithShape="1">
          <a:blip r:embed="rId5"/>
          <a:srcRect l="5811"/>
          <a:stretch/>
        </p:blipFill>
        <p:spPr>
          <a:xfrm>
            <a:off x="8187091" y="944206"/>
            <a:ext cx="3358478" cy="496958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11094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9"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1"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2"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A1817B-8664-422E-8FD2-56F3EFDA3503}"/>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J. Quasten (1983) </a:t>
            </a:r>
            <a:r>
              <a:rPr lang="en-US" i="1"/>
              <a:t>Patrology, Vol. II</a:t>
            </a:r>
            <a:r>
              <a:rPr lang="en-US"/>
              <a:t>: p. 7</a:t>
            </a:r>
            <a:endParaRPr lang="en-US" dirty="0"/>
          </a:p>
        </p:txBody>
      </p:sp>
      <p:sp>
        <p:nvSpPr>
          <p:cNvPr id="4" name="Text Placeholder 3">
            <a:extLst>
              <a:ext uri="{FF2B5EF4-FFF2-40B4-BE49-F238E27FC236}">
                <a16:creationId xmlns:a16="http://schemas.microsoft.com/office/drawing/2014/main" id="{09F8E175-D7C8-4A74-A3A1-AFA7E1CFAA94}"/>
              </a:ext>
            </a:extLst>
          </p:cNvPr>
          <p:cNvSpPr>
            <a:spLocks noGrp="1"/>
          </p:cNvSpPr>
          <p:nvPr>
            <p:ph type="body" sz="half" idx="2"/>
          </p:nvPr>
        </p:nvSpPr>
        <p:spPr>
          <a:xfrm>
            <a:off x="3777672" y="2336873"/>
            <a:ext cx="7938078" cy="3599316"/>
          </a:xfrm>
        </p:spPr>
        <p:txBody>
          <a:bodyPr vert="horz" lIns="91440" tIns="45720" rIns="91440" bIns="45720" rtlCol="0">
            <a:normAutofit/>
          </a:bodyPr>
          <a:lstStyle/>
          <a:p>
            <a:r>
              <a:rPr lang="en-US" sz="2000" dirty="0"/>
              <a:t>“We owe it above all to him if scholarly thinking and research are recognized in the Church.  He proved that the faith and philosophy, Gospel and secular learning, are not enemies but belong together.”</a:t>
            </a:r>
          </a:p>
        </p:txBody>
      </p:sp>
      <p:pic>
        <p:nvPicPr>
          <p:cNvPr id="6" name="Picture Placeholder 5">
            <a:extLst>
              <a:ext uri="{FF2B5EF4-FFF2-40B4-BE49-F238E27FC236}">
                <a16:creationId xmlns:a16="http://schemas.microsoft.com/office/drawing/2014/main" id="{42243BA6-9635-417F-BA53-A0BE097F1445}"/>
              </a:ext>
            </a:extLst>
          </p:cNvPr>
          <p:cNvPicPr>
            <a:picLocks noGrp="1" noChangeAspect="1"/>
          </p:cNvPicPr>
          <p:nvPr>
            <p:ph type="pic" idx="1"/>
          </p:nvPr>
        </p:nvPicPr>
        <p:blipFill rotWithShape="1">
          <a:blip r:embed="rId5"/>
          <a:srcRect l="4840" r="9151"/>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581249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0F84980F-52B3-495C-9048-928002E00500}"/>
              </a:ext>
            </a:extLst>
          </p:cNvPr>
          <p:cNvPicPr>
            <a:picLocks noChangeAspect="1"/>
          </p:cNvPicPr>
          <p:nvPr/>
        </p:nvPicPr>
        <p:blipFill rotWithShape="1">
          <a:blip r:embed="rId2">
            <a:alphaModFix amt="25000"/>
            <a:extLst/>
          </a:blip>
          <a:srcRect t="4307" b="11423"/>
          <a:stretch/>
        </p:blipFill>
        <p:spPr>
          <a:xfrm>
            <a:off x="20" y="10"/>
            <a:ext cx="12191980" cy="6857990"/>
          </a:xfrm>
          <a:prstGeom prst="rect">
            <a:avLst/>
          </a:prstGeom>
        </p:spPr>
      </p:pic>
      <p:sp>
        <p:nvSpPr>
          <p:cNvPr id="2" name="Title 1">
            <a:extLst>
              <a:ext uri="{FF2B5EF4-FFF2-40B4-BE49-F238E27FC236}">
                <a16:creationId xmlns:a16="http://schemas.microsoft.com/office/drawing/2014/main" id="{7FA3048E-BF42-4F56-A422-4666689A55EA}"/>
              </a:ext>
            </a:extLst>
          </p:cNvPr>
          <p:cNvSpPr>
            <a:spLocks noGrp="1"/>
          </p:cNvSpPr>
          <p:nvPr>
            <p:ph type="title"/>
          </p:nvPr>
        </p:nvSpPr>
        <p:spPr>
          <a:xfrm>
            <a:off x="685801" y="609600"/>
            <a:ext cx="10131425" cy="1456267"/>
          </a:xfrm>
        </p:spPr>
        <p:txBody>
          <a:bodyPr>
            <a:normAutofit/>
          </a:bodyPr>
          <a:lstStyle/>
          <a:p>
            <a:pPr algn="ctr"/>
            <a:r>
              <a:rPr lang="en-US" dirty="0"/>
              <a:t>Persecution under Septimius Severus beginning 202 AD</a:t>
            </a:r>
          </a:p>
        </p:txBody>
      </p:sp>
      <p:sp>
        <p:nvSpPr>
          <p:cNvPr id="10" name="Content Placeholder 9"/>
          <p:cNvSpPr>
            <a:spLocks noGrp="1"/>
          </p:cNvSpPr>
          <p:nvPr>
            <p:ph idx="1"/>
          </p:nvPr>
        </p:nvSpPr>
        <p:spPr>
          <a:xfrm>
            <a:off x="685801" y="2142067"/>
            <a:ext cx="10131425" cy="3649133"/>
          </a:xfrm>
        </p:spPr>
        <p:txBody>
          <a:bodyPr>
            <a:normAutofit/>
          </a:bodyPr>
          <a:lstStyle/>
          <a:p>
            <a:pPr marL="0" indent="0">
              <a:buNone/>
            </a:pPr>
            <a:endParaRPr lang="en-US" dirty="0"/>
          </a:p>
        </p:txBody>
      </p:sp>
    </p:spTree>
    <p:extLst>
      <p:ext uri="{BB962C8B-B14F-4D97-AF65-F5344CB8AC3E}">
        <p14:creationId xmlns:p14="http://schemas.microsoft.com/office/powerpoint/2010/main" val="1446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D867-54E3-4250-B87B-ACA832879927}"/>
              </a:ext>
            </a:extLst>
          </p:cNvPr>
          <p:cNvSpPr>
            <a:spLocks noGrp="1"/>
          </p:cNvSpPr>
          <p:nvPr>
            <p:ph type="title"/>
          </p:nvPr>
        </p:nvSpPr>
        <p:spPr/>
        <p:txBody>
          <a:bodyPr/>
          <a:lstStyle/>
          <a:p>
            <a:r>
              <a:rPr lang="en-US" dirty="0"/>
              <a:t>Revelations 2:6, 14</a:t>
            </a:r>
          </a:p>
        </p:txBody>
      </p:sp>
      <p:sp>
        <p:nvSpPr>
          <p:cNvPr id="3" name="Content Placeholder 2">
            <a:extLst>
              <a:ext uri="{FF2B5EF4-FFF2-40B4-BE49-F238E27FC236}">
                <a16:creationId xmlns:a16="http://schemas.microsoft.com/office/drawing/2014/main" id="{093BA0F1-8549-486F-A99C-71E6D731CA15}"/>
              </a:ext>
            </a:extLst>
          </p:cNvPr>
          <p:cNvSpPr>
            <a:spLocks noGrp="1"/>
          </p:cNvSpPr>
          <p:nvPr>
            <p:ph idx="1"/>
          </p:nvPr>
        </p:nvSpPr>
        <p:spPr/>
        <p:txBody>
          <a:bodyPr/>
          <a:lstStyle/>
          <a:p>
            <a:pPr marL="0" indent="0">
              <a:buNone/>
            </a:pPr>
            <a:r>
              <a:rPr lang="en-US" i="1" dirty="0"/>
              <a:t>But this thou hast, that thou </a:t>
            </a:r>
            <a:r>
              <a:rPr lang="en-US" i="1" dirty="0" err="1"/>
              <a:t>hatest</a:t>
            </a:r>
            <a:r>
              <a:rPr lang="en-US" i="1" dirty="0"/>
              <a:t> the deeds of the </a:t>
            </a:r>
            <a:r>
              <a:rPr lang="en-US" i="1" dirty="0" err="1"/>
              <a:t>Nicolatians</a:t>
            </a:r>
            <a:r>
              <a:rPr lang="en-US" i="1" dirty="0"/>
              <a:t>, which I also hate.</a:t>
            </a:r>
          </a:p>
          <a:p>
            <a:pPr marL="0" indent="0">
              <a:buNone/>
            </a:pPr>
            <a:r>
              <a:rPr lang="en-US" b="1" i="1" baseline="30000" dirty="0"/>
              <a:t> </a:t>
            </a:r>
            <a:r>
              <a:rPr lang="en-US" i="1" dirty="0"/>
              <a:t>But I have a few things against thee, because thou hast there them that hold the doctrine of Balaam, who taught </a:t>
            </a:r>
            <a:r>
              <a:rPr lang="en-US" i="1" dirty="0" err="1"/>
              <a:t>Balac</a:t>
            </a:r>
            <a:r>
              <a:rPr lang="en-US" i="1" dirty="0"/>
              <a:t> to cast a </a:t>
            </a:r>
            <a:r>
              <a:rPr lang="en-US" i="1" dirty="0" err="1"/>
              <a:t>stumblingblock</a:t>
            </a:r>
            <a:r>
              <a:rPr lang="en-US" i="1" dirty="0"/>
              <a:t> before the children of Israel, to eat things sacrificed unto idols, and to commit fornication.</a:t>
            </a:r>
          </a:p>
          <a:p>
            <a:pPr marL="0" indent="0">
              <a:buNone/>
            </a:pPr>
            <a:endParaRPr lang="en-US" dirty="0"/>
          </a:p>
        </p:txBody>
      </p:sp>
    </p:spTree>
    <p:extLst>
      <p:ext uri="{BB962C8B-B14F-4D97-AF65-F5344CB8AC3E}">
        <p14:creationId xmlns:p14="http://schemas.microsoft.com/office/powerpoint/2010/main" val="2693276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a:t>Origen</a:t>
            </a:r>
            <a:br>
              <a:rPr lang="en-US" dirty="0"/>
            </a:br>
            <a:r>
              <a:rPr lang="en-US" sz="2800" dirty="0"/>
              <a:t>(c. 184-c. 253)</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3777672" y="2336873"/>
            <a:ext cx="6516509" cy="3599316"/>
          </a:xfrm>
        </p:spPr>
        <p:txBody>
          <a:bodyPr vert="horz" lIns="91440" tIns="45720" rIns="91440" bIns="45720" rtlCol="0">
            <a:normAutofit/>
          </a:bodyPr>
          <a:lstStyle/>
          <a:p>
            <a:pPr indent="-228600">
              <a:buFont typeface="Arial" panose="020B0604020202020204" pitchFamily="34" charset="0"/>
              <a:buChar char="•"/>
            </a:pPr>
            <a:r>
              <a:rPr lang="en-US"/>
              <a:t>Origen, Clement’s more brilliant student, took up his teacher’s ideas and developed them with stronger consistency and in greater detail.  </a:t>
            </a:r>
          </a:p>
          <a:p>
            <a:pPr indent="-228600">
              <a:buFont typeface="Arial" panose="020B0604020202020204" pitchFamily="34" charset="0"/>
              <a:buChar char="•"/>
            </a:pPr>
            <a:r>
              <a:rPr lang="en-US"/>
              <a:t>The intrinsic unity of Origen’s diffused and vast theological thought is to be found not in his adherence to any single philosophical system such as Platonism or Stoicism, or in an eclectic mixture of these, but in the basic view of history emerging from the constellation of an age that saw classical Greek culture and the Christian Church undergo a process of mutual adaptation.  </a:t>
            </a:r>
          </a:p>
        </p:txBody>
      </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9091" r="-2" b="5044"/>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5226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Matthew 19:12</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i="1" dirty="0"/>
              <a:t>For there are some eunuchs, which were so born from their mother's womb: and there are some eunuchs, which were made eunuchs of men: and there be eunuchs, which have made themselves eunuchs for the kingdom of heaven's sake. He that is able to receive it, let him receive it.</a:t>
            </a:r>
            <a:endParaRPr lang="en-US" sz="1700" i="1" dirty="0"/>
          </a:p>
        </p:txBody>
      </p:sp>
    </p:spTree>
    <p:extLst>
      <p:ext uri="{BB962C8B-B14F-4D97-AF65-F5344CB8AC3E}">
        <p14:creationId xmlns:p14="http://schemas.microsoft.com/office/powerpoint/2010/main" val="3401393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Matthew 19:12</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dirty="0"/>
              <a:t>Eusebius simply accepts this as fact.  But he wrote seventy years after the events he was recording, and could very well have uncritically accepted as true a bit of slander spread by Origen’s enemies.  There is no record of Origen either affirming or denying this allegation.  However, when he interprets Matthew 19:12 in his writings, he encourages people </a:t>
            </a:r>
            <a:r>
              <a:rPr lang="en-US" i="1" dirty="0"/>
              <a:t>not</a:t>
            </a:r>
            <a:r>
              <a:rPr lang="en-US" dirty="0"/>
              <a:t> to take the Lord’s words literally and do what he was accused of doing.</a:t>
            </a:r>
            <a:endParaRPr lang="en-US" sz="1700" dirty="0"/>
          </a:p>
        </p:txBody>
      </p:sp>
    </p:spTree>
    <p:extLst>
      <p:ext uri="{BB962C8B-B14F-4D97-AF65-F5344CB8AC3E}">
        <p14:creationId xmlns:p14="http://schemas.microsoft.com/office/powerpoint/2010/main" val="2272551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99C63CAA-8BA1-4749-8569-03EA48A156AE}"/>
              </a:ext>
            </a:extLst>
          </p:cNvPr>
          <p:cNvPicPr>
            <a:picLocks noGrp="1" noChangeAspect="1"/>
          </p:cNvPicPr>
          <p:nvPr>
            <p:ph type="pic" idx="1"/>
          </p:nvPr>
        </p:nvPicPr>
        <p:blipFill rotWithShape="1">
          <a:blip r:embed="rId5"/>
          <a:srcRect l="2880" r="1" b="1"/>
          <a:stretch/>
        </p:blipFill>
        <p:spPr>
          <a:xfrm>
            <a:off x="6018245" y="10"/>
            <a:ext cx="6170578" cy="715657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6E33632C-69E2-49F6-BF54-423F9F1BD605}"/>
              </a:ext>
            </a:extLst>
          </p:cNvPr>
          <p:cNvSpPr>
            <a:spLocks noGrp="1"/>
          </p:cNvSpPr>
          <p:nvPr>
            <p:ph type="title"/>
          </p:nvPr>
        </p:nvSpPr>
        <p:spPr>
          <a:xfrm>
            <a:off x="680321" y="753228"/>
            <a:ext cx="5041629" cy="1080938"/>
          </a:xfrm>
        </p:spPr>
        <p:txBody>
          <a:bodyPr vert="horz" lIns="91440" tIns="45720" rIns="91440" bIns="45720" rtlCol="0" anchor="ctr">
            <a:normAutofit/>
          </a:bodyPr>
          <a:lstStyle/>
          <a:p>
            <a:r>
              <a:rPr lang="en-US" dirty="0"/>
              <a:t>Caesarea </a:t>
            </a:r>
            <a:r>
              <a:rPr lang="en-US"/>
              <a:t>Maritima</a:t>
            </a:r>
            <a:endParaRPr lang="en-US" dirty="0"/>
          </a:p>
        </p:txBody>
      </p:sp>
      <p:sp>
        <p:nvSpPr>
          <p:cNvPr id="4" name="Text Placeholder 3">
            <a:extLst>
              <a:ext uri="{FF2B5EF4-FFF2-40B4-BE49-F238E27FC236}">
                <a16:creationId xmlns:a16="http://schemas.microsoft.com/office/drawing/2014/main" id="{DAE06385-E0B8-496A-B04C-BC2806835F7D}"/>
              </a:ext>
            </a:extLst>
          </p:cNvPr>
          <p:cNvSpPr>
            <a:spLocks noGrp="1"/>
          </p:cNvSpPr>
          <p:nvPr>
            <p:ph type="body" sz="half" idx="2"/>
          </p:nvPr>
        </p:nvSpPr>
        <p:spPr>
          <a:xfrm>
            <a:off x="680322" y="2336873"/>
            <a:ext cx="5041628" cy="3599316"/>
          </a:xfrm>
        </p:spPr>
        <p:txBody>
          <a:bodyPr vert="horz" lIns="91440" tIns="45720" rIns="91440" bIns="45720" rtlCol="0">
            <a:normAutofit/>
          </a:bodyPr>
          <a:lstStyle/>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2921990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i="1" dirty="0"/>
              <a:t>De </a:t>
            </a:r>
            <a:r>
              <a:rPr lang="en-US" i="1" dirty="0" err="1"/>
              <a:t>Principiis</a:t>
            </a:r>
            <a:r>
              <a:rPr lang="en-US" i="1" dirty="0"/>
              <a:t> </a:t>
            </a:r>
            <a:br>
              <a:rPr lang="en-US" i="1" dirty="0"/>
            </a:br>
            <a:r>
              <a:rPr lang="en-US" dirty="0"/>
              <a:t>(</a:t>
            </a:r>
            <a:r>
              <a:rPr lang="en-US" i="1" dirty="0"/>
              <a:t>On First Principles</a:t>
            </a:r>
            <a:r>
              <a:rPr lang="en-US" dirty="0"/>
              <a:t>)</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endParaRPr lang="en-US" sz="1700" dirty="0"/>
          </a:p>
        </p:txBody>
      </p:sp>
    </p:spTree>
    <p:extLst>
      <p:ext uri="{BB962C8B-B14F-4D97-AF65-F5344CB8AC3E}">
        <p14:creationId xmlns:p14="http://schemas.microsoft.com/office/powerpoint/2010/main" val="3624355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Origen</a:t>
            </a:r>
            <a:br>
              <a:rPr lang="en-US" dirty="0"/>
            </a:br>
            <a:r>
              <a:rPr lang="en-US" sz="2800" i="1" dirty="0"/>
              <a:t>Homily 16 on Luke</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sz="1700" i="1" dirty="0"/>
              <a:t>I want to be a man of the Church.  I do not want to be called the name of some founder of a heresy, but by the name of Christ, and to bear that name which is blessed on earth.  It is my desire, in deed as in spirit, to be called a Christian.</a:t>
            </a:r>
          </a:p>
        </p:txBody>
      </p:sp>
    </p:spTree>
    <p:extLst>
      <p:ext uri="{BB962C8B-B14F-4D97-AF65-F5344CB8AC3E}">
        <p14:creationId xmlns:p14="http://schemas.microsoft.com/office/powerpoint/2010/main" val="3301412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Origen</a:t>
            </a:r>
            <a:br>
              <a:rPr lang="en-US" dirty="0"/>
            </a:br>
            <a:r>
              <a:rPr lang="en-US" sz="2800" i="1" dirty="0"/>
              <a:t>Homily on Joshua 7.6</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sz="1700" i="1" dirty="0"/>
              <a:t>If I who seem to be your right hand, and am called presbyter and seem to preach the Word of God, if I </a:t>
            </a:r>
            <a:r>
              <a:rPr lang="en-US" sz="1700" i="1"/>
              <a:t>do something </a:t>
            </a:r>
            <a:r>
              <a:rPr lang="en-US" sz="1700" i="1" dirty="0"/>
              <a:t>against the discipline of the Church, then may the whole Church in unanimous resolve, cut me, its right hand, off, and throw me away.</a:t>
            </a:r>
          </a:p>
        </p:txBody>
      </p:sp>
    </p:spTree>
    <p:extLst>
      <p:ext uri="{BB962C8B-B14F-4D97-AF65-F5344CB8AC3E}">
        <p14:creationId xmlns:p14="http://schemas.microsoft.com/office/powerpoint/2010/main" val="3809123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Origen</a:t>
            </a:r>
            <a:br>
              <a:rPr lang="en-US" dirty="0"/>
            </a:br>
            <a:r>
              <a:rPr lang="en-US" sz="2800" i="1" dirty="0"/>
              <a:t>Homilies on Exodus </a:t>
            </a:r>
            <a:r>
              <a:rPr lang="en-US" sz="2800" dirty="0"/>
              <a:t>13.3</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sz="1700" i="1" dirty="0"/>
              <a:t>You who are wont to assist at the Divine Mysteries =, know how, when you receive the body of the Lord, you take reverent care, lest any particle of it should fall to the ground and a portion of the consecrated gift </a:t>
            </a:r>
            <a:r>
              <a:rPr lang="en-US" sz="1700" dirty="0"/>
              <a:t>(</a:t>
            </a:r>
            <a:r>
              <a:rPr lang="en-US" sz="1700" dirty="0" err="1"/>
              <a:t>consecrati</a:t>
            </a:r>
            <a:r>
              <a:rPr lang="en-US" sz="1700" dirty="0"/>
              <a:t> </a:t>
            </a:r>
            <a:r>
              <a:rPr lang="en-US" sz="1700" dirty="0" err="1"/>
              <a:t>muneris</a:t>
            </a:r>
            <a:r>
              <a:rPr lang="en-US" sz="1700" dirty="0"/>
              <a:t>) </a:t>
            </a:r>
            <a:r>
              <a:rPr lang="en-US" sz="1700" i="1" dirty="0"/>
              <a:t>escape you. You consider it a crime — and rightly so — if any particle thereof fall down through negligence. </a:t>
            </a:r>
          </a:p>
        </p:txBody>
      </p:sp>
    </p:spTree>
    <p:extLst>
      <p:ext uri="{BB962C8B-B14F-4D97-AF65-F5344CB8AC3E}">
        <p14:creationId xmlns:p14="http://schemas.microsoft.com/office/powerpoint/2010/main" val="3908229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C63505-D1CF-475E-A832-F4C9716E95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32593"/>
          <a:stretch/>
        </p:blipFill>
        <p:spPr>
          <a:xfrm>
            <a:off x="-1" y="10"/>
            <a:ext cx="6941977" cy="6857990"/>
          </a:xfrm>
          <a:prstGeom prst="rect">
            <a:avLst/>
          </a:prstGeom>
        </p:spPr>
      </p:pic>
      <p:sp>
        <p:nvSpPr>
          <p:cNvPr id="2" name="Title 1">
            <a:extLst>
              <a:ext uri="{FF2B5EF4-FFF2-40B4-BE49-F238E27FC236}">
                <a16:creationId xmlns:a16="http://schemas.microsoft.com/office/drawing/2014/main" id="{BEE6D715-BE2A-45EC-8F19-1023037EACA2}"/>
              </a:ext>
            </a:extLst>
          </p:cNvPr>
          <p:cNvSpPr>
            <a:spLocks noGrp="1"/>
          </p:cNvSpPr>
          <p:nvPr>
            <p:ph type="title"/>
          </p:nvPr>
        </p:nvSpPr>
        <p:spPr>
          <a:xfrm>
            <a:off x="7044613" y="1380932"/>
            <a:ext cx="5147388" cy="5150498"/>
          </a:xfrm>
        </p:spPr>
        <p:txBody>
          <a:bodyPr vert="horz" lIns="91440" tIns="45720" rIns="91440" bIns="45720" rtlCol="0" anchor="b">
            <a:normAutofit fontScale="90000"/>
          </a:bodyPr>
          <a:lstStyle/>
          <a:p>
            <a:r>
              <a:rPr lang="en-US" sz="1800" dirty="0"/>
              <a:t>1 Corinthians 2:10-16</a:t>
            </a:r>
            <a:br>
              <a:rPr lang="en-US" sz="1800" dirty="0"/>
            </a:br>
            <a:br>
              <a:rPr lang="en-US" sz="1800" dirty="0"/>
            </a:br>
            <a:br>
              <a:rPr lang="en-US" sz="1800" dirty="0"/>
            </a:br>
            <a:r>
              <a:rPr lang="en-US" sz="1800" b="1" baseline="30000" dirty="0"/>
              <a:t>10 </a:t>
            </a:r>
            <a:r>
              <a:rPr lang="en-US" sz="1800" dirty="0"/>
              <a:t>But God hath revealed them unto us by his Spirit: for the Spirit </a:t>
            </a:r>
            <a:r>
              <a:rPr lang="en-US" sz="1800" dirty="0" err="1"/>
              <a:t>searcheth</a:t>
            </a:r>
            <a:r>
              <a:rPr lang="en-US" sz="1800" dirty="0"/>
              <a:t> all things, yea, the deep things of God.</a:t>
            </a:r>
            <a:br>
              <a:rPr lang="en-US" sz="2400" dirty="0"/>
            </a:br>
            <a:r>
              <a:rPr lang="en-US" sz="1800" b="1" i="1" baseline="30000" dirty="0"/>
              <a:t>11 </a:t>
            </a:r>
            <a:r>
              <a:rPr lang="en-US" sz="1800" i="1" dirty="0"/>
              <a:t>For what man </a:t>
            </a:r>
            <a:r>
              <a:rPr lang="en-US" sz="1800" i="1" dirty="0" err="1"/>
              <a:t>knoweth</a:t>
            </a:r>
            <a:r>
              <a:rPr lang="en-US" sz="1800" i="1" dirty="0"/>
              <a:t> the things of a man, save the spirit of man which is in him? even so the things of God </a:t>
            </a:r>
            <a:r>
              <a:rPr lang="en-US" sz="1800" i="1" dirty="0" err="1"/>
              <a:t>knoweth</a:t>
            </a:r>
            <a:r>
              <a:rPr lang="en-US" sz="1800" i="1" dirty="0"/>
              <a:t> no man, but the Spirit of God.</a:t>
            </a:r>
            <a:br>
              <a:rPr lang="en-US" sz="1800" i="1" dirty="0"/>
            </a:br>
            <a:r>
              <a:rPr lang="en-US" sz="1800" b="1" i="1" baseline="30000" dirty="0"/>
              <a:t>12 </a:t>
            </a:r>
            <a:r>
              <a:rPr lang="en-US" sz="1800" i="1" dirty="0"/>
              <a:t>Now we have received, not the spirit of the world, but the spirit which is of God; that we might know the things that are freely given to us of God.</a:t>
            </a:r>
            <a:br>
              <a:rPr lang="en-US" sz="1800" i="1" dirty="0"/>
            </a:br>
            <a:r>
              <a:rPr lang="en-US" sz="1800" b="1" i="1" baseline="30000" dirty="0"/>
              <a:t>13 </a:t>
            </a:r>
            <a:r>
              <a:rPr lang="en-US" sz="1800" i="1" dirty="0"/>
              <a:t>Which things also we speak, not in the words which man's wisdom </a:t>
            </a:r>
            <a:r>
              <a:rPr lang="en-US" sz="1800" i="1" dirty="0" err="1"/>
              <a:t>teacheth</a:t>
            </a:r>
            <a:r>
              <a:rPr lang="en-US" sz="1800" i="1" dirty="0"/>
              <a:t>, but which the Holy Ghost </a:t>
            </a:r>
            <a:r>
              <a:rPr lang="en-US" sz="1800" i="1" dirty="0" err="1"/>
              <a:t>teacheth</a:t>
            </a:r>
            <a:r>
              <a:rPr lang="en-US" sz="1800" i="1" dirty="0"/>
              <a:t>; comparing spiritual things with spiritual.</a:t>
            </a:r>
            <a:br>
              <a:rPr lang="en-US" sz="1800" i="1" dirty="0"/>
            </a:br>
            <a:r>
              <a:rPr lang="en-US" sz="1800" b="1" i="1" baseline="30000" dirty="0"/>
              <a:t>14 </a:t>
            </a:r>
            <a:r>
              <a:rPr lang="en-US" sz="1800" i="1" dirty="0"/>
              <a:t>But the natural man </a:t>
            </a:r>
            <a:r>
              <a:rPr lang="en-US" sz="1800" i="1" dirty="0" err="1"/>
              <a:t>receiveth</a:t>
            </a:r>
            <a:r>
              <a:rPr lang="en-US" sz="1800" i="1" dirty="0"/>
              <a:t> not the things of the Spirit of God: for they are foolishness unto him: neither can he know them, because they are spiritually discerned.</a:t>
            </a:r>
            <a:br>
              <a:rPr lang="en-US" sz="1800" i="1" dirty="0"/>
            </a:br>
            <a:r>
              <a:rPr lang="en-US" sz="1800" b="1" i="1" baseline="30000" dirty="0"/>
              <a:t>15 </a:t>
            </a:r>
            <a:r>
              <a:rPr lang="en-US" sz="1800" i="1" dirty="0"/>
              <a:t>But he that is spiritual </a:t>
            </a:r>
            <a:r>
              <a:rPr lang="en-US" sz="1800" i="1" dirty="0" err="1"/>
              <a:t>judgeth</a:t>
            </a:r>
            <a:r>
              <a:rPr lang="en-US" sz="1800" i="1" dirty="0"/>
              <a:t> all things, yet he himself is judged of no man.</a:t>
            </a:r>
            <a:br>
              <a:rPr lang="en-US" sz="1800" i="1" dirty="0"/>
            </a:br>
            <a:r>
              <a:rPr lang="en-US" sz="1800" b="1" i="1" baseline="30000" dirty="0"/>
              <a:t>16 </a:t>
            </a:r>
            <a:r>
              <a:rPr lang="en-US" sz="1800" i="1" dirty="0"/>
              <a:t>For who hath known the mind of the Lord, that he may instruct him? but we have the mind of Christ.</a:t>
            </a:r>
          </a:p>
        </p:txBody>
      </p:sp>
    </p:spTree>
    <p:extLst>
      <p:ext uri="{BB962C8B-B14F-4D97-AF65-F5344CB8AC3E}">
        <p14:creationId xmlns:p14="http://schemas.microsoft.com/office/powerpoint/2010/main" val="1534765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Origen</a:t>
            </a:r>
            <a:br>
              <a:rPr lang="en-US" dirty="0"/>
            </a:br>
            <a:r>
              <a:rPr lang="en-US" sz="2800" i="1" dirty="0"/>
              <a:t>Homilies on Exodus </a:t>
            </a:r>
            <a:r>
              <a:rPr lang="en-US" sz="2800" dirty="0"/>
              <a:t>12.4</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sz="1700" i="1" dirty="0"/>
              <a:t>It is therefore not enough to be zealous for the study of the sacred Scriptures, but we must beseech the Lord and implore him day and night that the Lamb of the tribe of Judah might come who, taking the sealed scroll, will deign to open it.</a:t>
            </a:r>
          </a:p>
        </p:txBody>
      </p:sp>
    </p:spTree>
    <p:extLst>
      <p:ext uri="{BB962C8B-B14F-4D97-AF65-F5344CB8AC3E}">
        <p14:creationId xmlns:p14="http://schemas.microsoft.com/office/powerpoint/2010/main" val="335737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07B0-86A8-4573-BA14-F82CA0A57A6D}"/>
              </a:ext>
            </a:extLst>
          </p:cNvPr>
          <p:cNvSpPr>
            <a:spLocks noGrp="1"/>
          </p:cNvSpPr>
          <p:nvPr>
            <p:ph type="title"/>
          </p:nvPr>
        </p:nvSpPr>
        <p:spPr/>
        <p:txBody>
          <a:bodyPr/>
          <a:lstStyle/>
          <a:p>
            <a:r>
              <a:rPr lang="en-US" dirty="0"/>
              <a:t>1 Corinthians 2:6</a:t>
            </a:r>
          </a:p>
        </p:txBody>
      </p:sp>
      <p:sp>
        <p:nvSpPr>
          <p:cNvPr id="3" name="Content Placeholder 2">
            <a:extLst>
              <a:ext uri="{FF2B5EF4-FFF2-40B4-BE49-F238E27FC236}">
                <a16:creationId xmlns:a16="http://schemas.microsoft.com/office/drawing/2014/main" id="{5D887425-870C-422F-9CCE-34B4117239AF}"/>
              </a:ext>
            </a:extLst>
          </p:cNvPr>
          <p:cNvSpPr>
            <a:spLocks noGrp="1"/>
          </p:cNvSpPr>
          <p:nvPr>
            <p:ph idx="1"/>
          </p:nvPr>
        </p:nvSpPr>
        <p:spPr/>
        <p:txBody>
          <a:bodyPr/>
          <a:lstStyle/>
          <a:p>
            <a:r>
              <a:rPr lang="en-US" i="1" dirty="0"/>
              <a:t>Howbeit we speak wisdom among them that are perfect, but not the wisdom of this world.</a:t>
            </a:r>
          </a:p>
        </p:txBody>
      </p:sp>
    </p:spTree>
    <p:extLst>
      <p:ext uri="{BB962C8B-B14F-4D97-AF65-F5344CB8AC3E}">
        <p14:creationId xmlns:p14="http://schemas.microsoft.com/office/powerpoint/2010/main" val="1163788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Origen</a:t>
            </a:r>
            <a:br>
              <a:rPr lang="en-US" dirty="0"/>
            </a:br>
            <a:r>
              <a:rPr lang="en-US" sz="2800" i="1" dirty="0"/>
              <a:t>Homilies on Genesis </a:t>
            </a:r>
            <a:r>
              <a:rPr lang="en-US" sz="2800" dirty="0"/>
              <a:t>8.6-9</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sz="1700" i="1" dirty="0"/>
              <a:t>The careful yet loving response of Abraham moves me greatly.  I do not know what he saw in spirit, because he did not speak of the present but of the future: God will provide for Himself a sheep.  His reply concerns the future, yet his son inquires about the present.  Indeed, the Lord Himself provided a sheep for Himself in Christ.</a:t>
            </a:r>
          </a:p>
        </p:txBody>
      </p:sp>
    </p:spTree>
    <p:extLst>
      <p:ext uri="{BB962C8B-B14F-4D97-AF65-F5344CB8AC3E}">
        <p14:creationId xmlns:p14="http://schemas.microsoft.com/office/powerpoint/2010/main" val="2522861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Origen</a:t>
            </a:r>
            <a:br>
              <a:rPr lang="en-US" dirty="0"/>
            </a:br>
            <a:r>
              <a:rPr lang="en-US" sz="2800" i="1" dirty="0"/>
              <a:t>Homilies on Genesis </a:t>
            </a:r>
            <a:r>
              <a:rPr lang="en-US" sz="2800" dirty="0"/>
              <a:t>8.6-9</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sz="1700" i="1" dirty="0"/>
              <a:t>Isaac said to Abraham his father: “Father!” This plea from the son was at that instant the voice of temptation.  For do you not think the voice of the son who was about to be sacrificed struck a responsive chord in the heart of the father? Although Abraham did not waver because of his faith, he responded with a voice full of affection and asked: “What is it, my son?” Isaac answered him: “Here are the fire and the wood, but where is the sheep for the sacrifice?” And Abraham replied: “God will provide for himself a sheep for the sacrifice, my son.”</a:t>
            </a:r>
          </a:p>
        </p:txBody>
      </p:sp>
    </p:spTree>
    <p:extLst>
      <p:ext uri="{BB962C8B-B14F-4D97-AF65-F5344CB8AC3E}">
        <p14:creationId xmlns:p14="http://schemas.microsoft.com/office/powerpoint/2010/main" val="1705884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Origen</a:t>
            </a:r>
            <a:br>
              <a:rPr lang="en-US" dirty="0"/>
            </a:br>
            <a:r>
              <a:rPr lang="en-US" sz="2800" i="1" dirty="0"/>
              <a:t>Homilies on Genesis </a:t>
            </a:r>
            <a:r>
              <a:rPr lang="en-US" sz="2800" dirty="0"/>
              <a:t>8.6-9</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sz="1700" i="1" dirty="0"/>
              <a:t>Abraham extended his hand to take the sword and slay his son, and the angel of the Lord called to him from heaven, and said: “Abraham, Abraham.”  And he responded: “Here I am.” And the angel said: “Do not put your hand upon the boy, or do anything to him, for now I know that you fear God.”  Compare these words to those of the Apostle when he speaks of God: “He did not spare hos own Son, but gave him up for us all.” God emulates man with magnificent generosity.  Abraham offered to God his mortal son who did not die, and God gave up His Immortal Son Who died for all of us.</a:t>
            </a:r>
          </a:p>
        </p:txBody>
      </p:sp>
    </p:spTree>
    <p:extLst>
      <p:ext uri="{BB962C8B-B14F-4D97-AF65-F5344CB8AC3E}">
        <p14:creationId xmlns:p14="http://schemas.microsoft.com/office/powerpoint/2010/main" val="1388776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5"/>
          <a:srcRect t="15872" r="-2" b="11825"/>
          <a:stretch/>
        </p:blipFill>
        <p:spPr>
          <a:xfrm>
            <a:off x="6096000" y="10"/>
            <a:ext cx="6092823"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326571" y="753228"/>
            <a:ext cx="5395379" cy="1080938"/>
          </a:xfrm>
        </p:spPr>
        <p:txBody>
          <a:bodyPr vert="horz" lIns="91440" tIns="45720" rIns="91440" bIns="45720" rtlCol="0" anchor="ctr">
            <a:normAutofit/>
          </a:bodyPr>
          <a:lstStyle/>
          <a:p>
            <a:r>
              <a:rPr lang="en-US" dirty="0"/>
              <a:t>Origen</a:t>
            </a:r>
            <a:br>
              <a:rPr lang="en-US" dirty="0"/>
            </a:br>
            <a:r>
              <a:rPr lang="en-US" sz="2800" i="1" dirty="0"/>
              <a:t>Exhortation to Martyrdom </a:t>
            </a:r>
            <a:r>
              <a:rPr lang="en-US" sz="2800" dirty="0"/>
              <a:t>41-42</a:t>
            </a:r>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139959" y="2336873"/>
            <a:ext cx="5756988" cy="3599316"/>
          </a:xfrm>
        </p:spPr>
        <p:txBody>
          <a:bodyPr vert="horz" lIns="91440" tIns="45720" rIns="91440" bIns="45720" rtlCol="0">
            <a:normAutofit/>
          </a:bodyPr>
          <a:lstStyle/>
          <a:p>
            <a:r>
              <a:rPr lang="en-US" sz="1700" i="1" dirty="0"/>
              <a:t>God says through the prophet: “At an acceptable time I heard you; in the day of salvation, I helped you.” What time could be more acceptable than when, for our fidelity to God in Christ, we are made a public spectacle and led away under guard, not defeated but triumphant?</a:t>
            </a:r>
          </a:p>
          <a:p>
            <a:r>
              <a:rPr lang="en-US" sz="1700" i="1" dirty="0"/>
              <a:t>In Christ, and with Christ, the martyrs disarm the principalities and powers and share in his triumph over them, for their share in Christ’s sufferings makes them sharers also in the mighty deeds those sufferings accomplished.  What could more appropriately be called the day of salvation than the day of such a glorious departure from this world?</a:t>
            </a:r>
          </a:p>
        </p:txBody>
      </p:sp>
    </p:spTree>
    <p:extLst>
      <p:ext uri="{BB962C8B-B14F-4D97-AF65-F5344CB8AC3E}">
        <p14:creationId xmlns:p14="http://schemas.microsoft.com/office/powerpoint/2010/main" val="5937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E57D-A33D-436C-9C06-9D7E8B925A41}"/>
              </a:ext>
            </a:extLst>
          </p:cNvPr>
          <p:cNvSpPr>
            <a:spLocks noGrp="1"/>
          </p:cNvSpPr>
          <p:nvPr>
            <p:ph type="title"/>
          </p:nvPr>
        </p:nvSpPr>
        <p:spPr/>
        <p:txBody>
          <a:bodyPr/>
          <a:lstStyle/>
          <a:p>
            <a:r>
              <a:rPr lang="en-US" dirty="0"/>
              <a:t>Eusebius </a:t>
            </a:r>
            <a:r>
              <a:rPr lang="en-US" i="1" dirty="0"/>
              <a:t>Ecclesiastical History</a:t>
            </a:r>
            <a:r>
              <a:rPr lang="en-US" dirty="0"/>
              <a:t> VI.3.13</a:t>
            </a:r>
          </a:p>
        </p:txBody>
      </p:sp>
      <p:sp>
        <p:nvSpPr>
          <p:cNvPr id="3" name="Content Placeholder 2">
            <a:extLst>
              <a:ext uri="{FF2B5EF4-FFF2-40B4-BE49-F238E27FC236}">
                <a16:creationId xmlns:a16="http://schemas.microsoft.com/office/drawing/2014/main" id="{61DE3266-B80F-48B7-92A5-6224AB67D59A}"/>
              </a:ext>
            </a:extLst>
          </p:cNvPr>
          <p:cNvSpPr>
            <a:spLocks noGrp="1"/>
          </p:cNvSpPr>
          <p:nvPr>
            <p:ph idx="1"/>
          </p:nvPr>
        </p:nvSpPr>
        <p:spPr>
          <a:xfrm>
            <a:off x="289249" y="2336873"/>
            <a:ext cx="10655559" cy="4017274"/>
          </a:xfrm>
        </p:spPr>
        <p:txBody>
          <a:bodyPr/>
          <a:lstStyle/>
          <a:p>
            <a:pPr marL="0" indent="0">
              <a:buNone/>
            </a:pPr>
            <a:r>
              <a:rPr lang="en-US" i="1" dirty="0"/>
              <a:t>By giving such evidences of a philosophic life to those who saw him, he aroused many of his pupils to similar zeal; so that prominent men even of the unbelieving heathen and men that followed learning and philosophy were led to his instruction. Some of them having received from him into the depth of their souls faith in the Divine Word, became prominent in the persecution then prevailing; and some of them were seized and suffered martyrdom.</a:t>
            </a:r>
          </a:p>
        </p:txBody>
      </p:sp>
    </p:spTree>
    <p:extLst>
      <p:ext uri="{BB962C8B-B14F-4D97-AF65-F5344CB8AC3E}">
        <p14:creationId xmlns:p14="http://schemas.microsoft.com/office/powerpoint/2010/main" val="2420181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4">
            <a:extLst>
              <a:ext uri="{FF2B5EF4-FFF2-40B4-BE49-F238E27FC236}">
                <a16:creationId xmlns:a16="http://schemas.microsoft.com/office/drawing/2014/main" id="{C3AB3180-300B-4171-B137-F851FC4CAB5E}"/>
              </a:ext>
            </a:extLst>
          </p:cNvPr>
          <p:cNvPicPr>
            <a:picLocks noChangeAspect="1"/>
          </p:cNvPicPr>
          <p:nvPr/>
        </p:nvPicPr>
        <p:blipFill>
          <a:blip r:embed="rId2"/>
          <a:stretch>
            <a:fillRect/>
          </a:stretch>
        </p:blipFill>
        <p:spPr>
          <a:xfrm>
            <a:off x="8187091" y="902840"/>
            <a:ext cx="3358478" cy="5052319"/>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EAAEC00F-9E39-4505-82A8-126B8055D54F}"/>
              </a:ext>
            </a:extLst>
          </p:cNvPr>
          <p:cNvSpPr>
            <a:spLocks noGrp="1"/>
          </p:cNvSpPr>
          <p:nvPr>
            <p:ph type="title"/>
          </p:nvPr>
        </p:nvSpPr>
        <p:spPr>
          <a:xfrm>
            <a:off x="680321" y="753228"/>
            <a:ext cx="7087552" cy="1080938"/>
          </a:xfrm>
        </p:spPr>
        <p:txBody>
          <a:bodyPr>
            <a:normAutofit/>
          </a:bodyPr>
          <a:lstStyle/>
          <a:p>
            <a:r>
              <a:rPr lang="en-US" dirty="0"/>
              <a:t>Peter Brown (b.1935)</a:t>
            </a:r>
          </a:p>
        </p:txBody>
      </p:sp>
      <p:pic>
        <p:nvPicPr>
          <p:cNvPr id="6" name="Content Placeholder 5">
            <a:extLst>
              <a:ext uri="{FF2B5EF4-FFF2-40B4-BE49-F238E27FC236}">
                <a16:creationId xmlns:a16="http://schemas.microsoft.com/office/drawing/2014/main" id="{F05175E6-F3A6-4C54-9829-BF12EFD52FFA}"/>
              </a:ext>
            </a:extLst>
          </p:cNvPr>
          <p:cNvPicPr>
            <a:picLocks noGrp="1" noChangeAspect="1"/>
          </p:cNvPicPr>
          <p:nvPr>
            <p:ph idx="1"/>
          </p:nvPr>
        </p:nvPicPr>
        <p:blipFill>
          <a:blip r:embed="rId3"/>
          <a:stretch>
            <a:fillRect/>
          </a:stretch>
        </p:blipFill>
        <p:spPr>
          <a:xfrm>
            <a:off x="2000250" y="2113872"/>
            <a:ext cx="3234758" cy="4528662"/>
          </a:xfrm>
        </p:spPr>
      </p:pic>
    </p:spTree>
    <p:extLst>
      <p:ext uri="{BB962C8B-B14F-4D97-AF65-F5344CB8AC3E}">
        <p14:creationId xmlns:p14="http://schemas.microsoft.com/office/powerpoint/2010/main" val="60756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2" name="Group 23">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5" name="Rectangle 24">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F091E470-4146-44B0-82E9-FC4659751A1A}"/>
              </a:ext>
            </a:extLst>
          </p:cNvPr>
          <p:cNvPicPr>
            <a:picLocks noChangeAspect="1"/>
          </p:cNvPicPr>
          <p:nvPr/>
        </p:nvPicPr>
        <p:blipFill rotWithShape="1">
          <a:blip r:embed="rId3"/>
          <a:srcRect t="4511" b="16998"/>
          <a:stretch/>
        </p:blipFill>
        <p:spPr>
          <a:xfrm>
            <a:off x="6096000" y="10"/>
            <a:ext cx="6092823" cy="6856310"/>
          </a:xfrm>
          <a:prstGeom prst="rect">
            <a:avLst/>
          </a:prstGeom>
          <a:ln>
            <a:noFill/>
          </a:ln>
          <a:effectLst/>
        </p:spPr>
      </p:pic>
      <p:sp>
        <p:nvSpPr>
          <p:cNvPr id="33" name="Rectangle 27">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29">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8C37387A-8947-4504-8A7C-477ED411E1D9}"/>
              </a:ext>
            </a:extLst>
          </p:cNvPr>
          <p:cNvSpPr>
            <a:spLocks noGrp="1"/>
          </p:cNvSpPr>
          <p:nvPr>
            <p:ph type="title"/>
          </p:nvPr>
        </p:nvSpPr>
        <p:spPr>
          <a:xfrm>
            <a:off x="680321" y="753228"/>
            <a:ext cx="5041629" cy="1080938"/>
          </a:xfrm>
        </p:spPr>
        <p:txBody>
          <a:bodyPr>
            <a:normAutofit/>
          </a:bodyPr>
          <a:lstStyle/>
          <a:p>
            <a:r>
              <a:rPr lang="en-US"/>
              <a:t>Plotinus (204—270 AD)</a:t>
            </a:r>
            <a:endParaRPr lang="en-US" dirty="0"/>
          </a:p>
        </p:txBody>
      </p:sp>
      <p:sp>
        <p:nvSpPr>
          <p:cNvPr id="10" name="Content Placeholder 9"/>
          <p:cNvSpPr>
            <a:spLocks noGrp="1"/>
          </p:cNvSpPr>
          <p:nvPr>
            <p:ph idx="1"/>
          </p:nvPr>
        </p:nvSpPr>
        <p:spPr>
          <a:xfrm>
            <a:off x="680322" y="2336873"/>
            <a:ext cx="5041628" cy="3599316"/>
          </a:xfrm>
        </p:spPr>
        <p:txBody>
          <a:bodyPr>
            <a:normAutofit/>
          </a:bodyPr>
          <a:lstStyle/>
          <a:p>
            <a:endParaRPr lang="en-US" sz="2000" dirty="0"/>
          </a:p>
        </p:txBody>
      </p:sp>
    </p:spTree>
    <p:extLst>
      <p:ext uri="{BB962C8B-B14F-4D97-AF65-F5344CB8AC3E}">
        <p14:creationId xmlns:p14="http://schemas.microsoft.com/office/powerpoint/2010/main" val="3872961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0" name="Content Placeholder 9">
            <a:extLst>
              <a:ext uri="{FF2B5EF4-FFF2-40B4-BE49-F238E27FC236}">
                <a16:creationId xmlns:a16="http://schemas.microsoft.com/office/drawing/2014/main" id="{9905708C-0FCF-40CF-8C84-A9BBA1763C93}"/>
              </a:ext>
            </a:extLst>
          </p:cNvPr>
          <p:cNvSpPr>
            <a:spLocks noGrp="1"/>
          </p:cNvSpPr>
          <p:nvPr>
            <p:ph idx="1"/>
          </p:nvPr>
        </p:nvSpPr>
        <p:spPr>
          <a:xfrm>
            <a:off x="680322" y="2336873"/>
            <a:ext cx="5041628" cy="3599316"/>
          </a:xfrm>
        </p:spPr>
        <p:txBody>
          <a:bodyPr>
            <a:normAutofit/>
          </a:bodyPr>
          <a:lstStyle/>
          <a:p>
            <a:endParaRPr lang="en-US" sz="2000"/>
          </a:p>
        </p:txBody>
      </p:sp>
      <p:pic>
        <p:nvPicPr>
          <p:cNvPr id="8" name="Content Placeholder 4">
            <a:extLst>
              <a:ext uri="{FF2B5EF4-FFF2-40B4-BE49-F238E27FC236}">
                <a16:creationId xmlns:a16="http://schemas.microsoft.com/office/drawing/2014/main" id="{E005302D-6DBB-4BB2-8CD9-C9DA90250590}"/>
              </a:ext>
            </a:extLst>
          </p:cNvPr>
          <p:cNvPicPr>
            <a:picLocks noChangeAspect="1"/>
          </p:cNvPicPr>
          <p:nvPr/>
        </p:nvPicPr>
        <p:blipFill rotWithShape="1">
          <a:blip r:embed="rId3"/>
          <a:srcRect t="3853" r="1" b="21127"/>
          <a:stretch/>
        </p:blipFill>
        <p:spPr>
          <a:xfrm>
            <a:off x="6096000" y="10"/>
            <a:ext cx="6092823" cy="6856310"/>
          </a:xfrm>
          <a:prstGeom prst="rect">
            <a:avLst/>
          </a:prstGeom>
          <a:ln>
            <a:noFill/>
          </a:ln>
          <a:effectLst/>
        </p:spPr>
      </p:pic>
      <p:sp>
        <p:nvSpPr>
          <p:cNvPr id="17" name="Rectangle 16">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E90E41-A653-4545-B1F4-7A40252B2699}"/>
              </a:ext>
            </a:extLst>
          </p:cNvPr>
          <p:cNvSpPr>
            <a:spLocks noGrp="1"/>
          </p:cNvSpPr>
          <p:nvPr>
            <p:ph type="title"/>
          </p:nvPr>
        </p:nvSpPr>
        <p:spPr>
          <a:xfrm>
            <a:off x="680321" y="753228"/>
            <a:ext cx="5041629" cy="1080938"/>
          </a:xfrm>
        </p:spPr>
        <p:txBody>
          <a:bodyPr>
            <a:normAutofit/>
          </a:bodyPr>
          <a:lstStyle/>
          <a:p>
            <a:r>
              <a:rPr lang="en-US" dirty="0" err="1"/>
              <a:t>Gordion</a:t>
            </a:r>
            <a:r>
              <a:rPr lang="en-US" dirty="0"/>
              <a:t> III</a:t>
            </a:r>
          </a:p>
        </p:txBody>
      </p:sp>
      <p:pic>
        <p:nvPicPr>
          <p:cNvPr id="19" name="Picture 18">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483079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6">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1" name="Content Placeholder 6">
            <a:extLst>
              <a:ext uri="{FF2B5EF4-FFF2-40B4-BE49-F238E27FC236}">
                <a16:creationId xmlns:a16="http://schemas.microsoft.com/office/drawing/2014/main" id="{D9C6E784-F4C5-44B0-B66F-2F6B48A9B9A5}"/>
              </a:ext>
            </a:extLst>
          </p:cNvPr>
          <p:cNvPicPr>
            <a:picLocks noChangeAspect="1"/>
          </p:cNvPicPr>
          <p:nvPr/>
        </p:nvPicPr>
        <p:blipFill rotWithShape="1">
          <a:blip r:embed="rId3"/>
          <a:srcRect t="9401" b="22516"/>
          <a:stretch/>
        </p:blipFill>
        <p:spPr>
          <a:xfrm>
            <a:off x="4636008" y="10"/>
            <a:ext cx="7552815" cy="6856310"/>
          </a:xfrm>
          <a:prstGeom prst="rect">
            <a:avLst/>
          </a:prstGeom>
          <a:ln>
            <a:noFill/>
          </a:ln>
          <a:effectLst/>
        </p:spPr>
      </p:pic>
      <p:sp>
        <p:nvSpPr>
          <p:cNvPr id="14" name="Rectangle 18">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8C19431B-B445-429C-AD1B-BDE62B35C25B}"/>
              </a:ext>
            </a:extLst>
          </p:cNvPr>
          <p:cNvSpPr>
            <a:spLocks noGrp="1"/>
          </p:cNvSpPr>
          <p:nvPr>
            <p:ph type="title"/>
          </p:nvPr>
        </p:nvSpPr>
        <p:spPr>
          <a:xfrm>
            <a:off x="680322" y="753228"/>
            <a:ext cx="3679028" cy="1080938"/>
          </a:xfrm>
        </p:spPr>
        <p:txBody>
          <a:bodyPr>
            <a:normAutofit/>
          </a:bodyPr>
          <a:lstStyle/>
          <a:p>
            <a:r>
              <a:rPr lang="en-US" sz="3200" dirty="0"/>
              <a:t>Porphyry </a:t>
            </a:r>
            <a:r>
              <a:rPr lang="en-US" sz="2000" dirty="0"/>
              <a:t>(232—310 AD)</a:t>
            </a:r>
          </a:p>
        </p:txBody>
      </p:sp>
      <p:sp>
        <p:nvSpPr>
          <p:cNvPr id="12" name="Content Placeholder 11"/>
          <p:cNvSpPr>
            <a:spLocks noGrp="1"/>
          </p:cNvSpPr>
          <p:nvPr>
            <p:ph idx="1"/>
          </p:nvPr>
        </p:nvSpPr>
        <p:spPr>
          <a:xfrm>
            <a:off x="680322" y="2336873"/>
            <a:ext cx="3581635" cy="3599316"/>
          </a:xfrm>
        </p:spPr>
        <p:txBody>
          <a:bodyPr>
            <a:normAutofit/>
          </a:bodyPr>
          <a:lstStyle/>
          <a:p>
            <a:endParaRPr lang="en-US" sz="1600" dirty="0"/>
          </a:p>
        </p:txBody>
      </p:sp>
    </p:spTree>
    <p:extLst>
      <p:ext uri="{BB962C8B-B14F-4D97-AF65-F5344CB8AC3E}">
        <p14:creationId xmlns:p14="http://schemas.microsoft.com/office/powerpoint/2010/main" val="3511794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a:extLst>
              <a:ext uri="{FF2B5EF4-FFF2-40B4-BE49-F238E27FC236}">
                <a16:creationId xmlns:a16="http://schemas.microsoft.com/office/drawing/2014/main" id="{725E0E72-C129-4F7F-8CD0-0194C6B74CE1}"/>
              </a:ext>
            </a:extLst>
          </p:cNvPr>
          <p:cNvPicPr>
            <a:picLocks noGrp="1" noChangeAspect="1"/>
          </p:cNvPicPr>
          <p:nvPr>
            <p:ph type="pic" idx="1"/>
          </p:nvPr>
        </p:nvPicPr>
        <p:blipFill rotWithShape="1">
          <a:blip r:embed="rId5"/>
          <a:srcRect l="4546" r="6972" b="1"/>
          <a:stretch/>
        </p:blipFill>
        <p:spPr>
          <a:xfrm>
            <a:off x="6438900" y="9"/>
            <a:ext cx="5749923" cy="7362815"/>
          </a:xfrm>
          <a:prstGeom prst="rect">
            <a:avLst/>
          </a:prstGeom>
          <a:ln>
            <a:noFill/>
          </a:ln>
          <a:effectLst/>
        </p:spPr>
      </p:pic>
      <p:sp>
        <p:nvSpPr>
          <p:cNvPr id="25" name="Rectangle 24">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A99BB2F6-72E4-433C-A7DD-5578E07544F4}"/>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err="1"/>
              <a:t>Rufinus</a:t>
            </a:r>
            <a:r>
              <a:rPr lang="en-US" dirty="0"/>
              <a:t> of Aquileia </a:t>
            </a:r>
            <a:r>
              <a:rPr lang="en-US" sz="2400" dirty="0"/>
              <a:t>(340-410 AD)</a:t>
            </a:r>
          </a:p>
        </p:txBody>
      </p:sp>
      <p:sp>
        <p:nvSpPr>
          <p:cNvPr id="4" name="Text Placeholder 3">
            <a:extLst>
              <a:ext uri="{FF2B5EF4-FFF2-40B4-BE49-F238E27FC236}">
                <a16:creationId xmlns:a16="http://schemas.microsoft.com/office/drawing/2014/main" id="{2CA1709A-7816-4203-B852-22369978E94E}"/>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351788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96376F0C-9A91-429E-996F-C88CF3BE4EC2}"/>
              </a:ext>
            </a:extLst>
          </p:cNvPr>
          <p:cNvPicPr>
            <a:picLocks noChangeAspect="1"/>
          </p:cNvPicPr>
          <p:nvPr/>
        </p:nvPicPr>
        <p:blipFill rotWithShape="1">
          <a:blip r:embed="rId3"/>
          <a:srcRect l="2152" r="5440" b="1"/>
          <a:stretch/>
        </p:blipFill>
        <p:spPr>
          <a:xfrm>
            <a:off x="7686675" y="10"/>
            <a:ext cx="4502148" cy="6856310"/>
          </a:xfrm>
          <a:prstGeom prst="rect">
            <a:avLst/>
          </a:prstGeom>
          <a:ln>
            <a:noFill/>
          </a:ln>
          <a:effectLst/>
        </p:spPr>
      </p:pic>
      <p:sp>
        <p:nvSpPr>
          <p:cNvPr id="17" name="Rectangle 16">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5B0EC4-B6A4-4DE8-B0BB-A6F2BA79F973}"/>
              </a:ext>
            </a:extLst>
          </p:cNvPr>
          <p:cNvSpPr>
            <a:spLocks noGrp="1"/>
          </p:cNvSpPr>
          <p:nvPr>
            <p:ph type="title"/>
          </p:nvPr>
        </p:nvSpPr>
        <p:spPr>
          <a:xfrm>
            <a:off x="680321" y="753228"/>
            <a:ext cx="7087552" cy="1080938"/>
          </a:xfrm>
        </p:spPr>
        <p:txBody>
          <a:bodyPr>
            <a:normAutofit/>
          </a:bodyPr>
          <a:lstStyle/>
          <a:p>
            <a:r>
              <a:rPr lang="en-US" dirty="0"/>
              <a:t>St. Irenaeus of Lyons </a:t>
            </a:r>
            <a:r>
              <a:rPr lang="en-US" sz="2400" dirty="0"/>
              <a:t>(130 - c. 205 AD)</a:t>
            </a:r>
          </a:p>
        </p:txBody>
      </p:sp>
      <p:pic>
        <p:nvPicPr>
          <p:cNvPr id="19" name="Picture 18">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0" name="Content Placeholder 9">
            <a:extLst>
              <a:ext uri="{FF2B5EF4-FFF2-40B4-BE49-F238E27FC236}">
                <a16:creationId xmlns:a16="http://schemas.microsoft.com/office/drawing/2014/main" id="{A4B285E2-54F5-4E12-845B-F76DC20B5120}"/>
              </a:ext>
            </a:extLst>
          </p:cNvPr>
          <p:cNvSpPr>
            <a:spLocks noGrp="1"/>
          </p:cNvSpPr>
          <p:nvPr>
            <p:ph idx="1"/>
          </p:nvPr>
        </p:nvSpPr>
        <p:spPr>
          <a:xfrm>
            <a:off x="680321" y="2336873"/>
            <a:ext cx="6423211" cy="3599316"/>
          </a:xfrm>
        </p:spPr>
        <p:txBody>
          <a:bodyPr>
            <a:normAutofit/>
          </a:bodyPr>
          <a:lstStyle/>
          <a:p>
            <a:endParaRPr lang="en-US" sz="2000" dirty="0"/>
          </a:p>
        </p:txBody>
      </p:sp>
    </p:spTree>
    <p:extLst>
      <p:ext uri="{BB962C8B-B14F-4D97-AF65-F5344CB8AC3E}">
        <p14:creationId xmlns:p14="http://schemas.microsoft.com/office/powerpoint/2010/main" val="27475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DF5AF8DA-35E0-42B8-9F6E-84DCC50A33D8}"/>
              </a:ext>
            </a:extLst>
          </p:cNvPr>
          <p:cNvPicPr>
            <a:picLocks noChangeAspect="1"/>
          </p:cNvPicPr>
          <p:nvPr/>
        </p:nvPicPr>
        <p:blipFill rotWithShape="1">
          <a:blip r:embed="rId3"/>
          <a:srcRect r="5458" b="-1"/>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CBE967-75B0-4ECE-AA99-DA14CF65A06C}"/>
              </a:ext>
            </a:extLst>
          </p:cNvPr>
          <p:cNvSpPr>
            <a:spLocks noGrp="1"/>
          </p:cNvSpPr>
          <p:nvPr>
            <p:ph type="title"/>
          </p:nvPr>
        </p:nvSpPr>
        <p:spPr>
          <a:xfrm>
            <a:off x="3175" y="753228"/>
            <a:ext cx="5015391" cy="1080938"/>
          </a:xfrm>
        </p:spPr>
        <p:txBody>
          <a:bodyPr>
            <a:normAutofit/>
          </a:bodyPr>
          <a:lstStyle/>
          <a:p>
            <a:r>
              <a:rPr lang="en-US" sz="3200" dirty="0"/>
              <a:t>Lyons = Ancient </a:t>
            </a:r>
            <a:r>
              <a:rPr lang="en-US" sz="3200" dirty="0" err="1"/>
              <a:t>Lugdunum</a:t>
            </a:r>
            <a:endParaRPr lang="en-US" sz="3200" dirty="0"/>
          </a:p>
        </p:txBody>
      </p:sp>
      <p:pic>
        <p:nvPicPr>
          <p:cNvPr id="19" name="Picture 18">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pic>
        <p:nvPicPr>
          <p:cNvPr id="4" name="Content Placeholder 3">
            <a:extLst>
              <a:ext uri="{FF2B5EF4-FFF2-40B4-BE49-F238E27FC236}">
                <a16:creationId xmlns:a16="http://schemas.microsoft.com/office/drawing/2014/main" id="{9D25249D-F25A-4BA1-84B6-3796EACBC851}"/>
              </a:ext>
            </a:extLst>
          </p:cNvPr>
          <p:cNvPicPr>
            <a:picLocks noGrp="1" noChangeAspect="1"/>
          </p:cNvPicPr>
          <p:nvPr>
            <p:ph idx="1"/>
          </p:nvPr>
        </p:nvPicPr>
        <p:blipFill>
          <a:blip r:embed="rId5"/>
          <a:stretch>
            <a:fillRect/>
          </a:stretch>
        </p:blipFill>
        <p:spPr>
          <a:xfrm>
            <a:off x="681038" y="2355958"/>
            <a:ext cx="3581400" cy="3560547"/>
          </a:xfrm>
        </p:spPr>
      </p:pic>
    </p:spTree>
    <p:extLst>
      <p:ext uri="{BB962C8B-B14F-4D97-AF65-F5344CB8AC3E}">
        <p14:creationId xmlns:p14="http://schemas.microsoft.com/office/powerpoint/2010/main" val="74949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8" name="Rectangle 27">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22" name="Content Placeholder 6">
            <a:extLst>
              <a:ext uri="{FF2B5EF4-FFF2-40B4-BE49-F238E27FC236}">
                <a16:creationId xmlns:a16="http://schemas.microsoft.com/office/drawing/2014/main" id="{E9C2F631-1751-424B-A1B6-28AF5DC1B533}"/>
              </a:ext>
            </a:extLst>
          </p:cNvPr>
          <p:cNvPicPr>
            <a:picLocks noChangeAspect="1"/>
          </p:cNvPicPr>
          <p:nvPr/>
        </p:nvPicPr>
        <p:blipFill rotWithShape="1">
          <a:blip r:embed="rId3"/>
          <a:srcRect l="11881" r="2745" b="-1"/>
          <a:stretch/>
        </p:blipFill>
        <p:spPr>
          <a:xfrm>
            <a:off x="4636008" y="10"/>
            <a:ext cx="7552815" cy="6856310"/>
          </a:xfrm>
          <a:prstGeom prst="rect">
            <a:avLst/>
          </a:prstGeom>
          <a:ln>
            <a:noFill/>
          </a:ln>
          <a:effectLst/>
        </p:spPr>
      </p:pic>
      <p:sp>
        <p:nvSpPr>
          <p:cNvPr id="31" name="Rectangle 30">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37DFB-1640-47DC-88D2-F394CF362900}"/>
              </a:ext>
            </a:extLst>
          </p:cNvPr>
          <p:cNvSpPr>
            <a:spLocks noGrp="1"/>
          </p:cNvSpPr>
          <p:nvPr>
            <p:ph type="title"/>
          </p:nvPr>
        </p:nvSpPr>
        <p:spPr>
          <a:xfrm>
            <a:off x="680322" y="753228"/>
            <a:ext cx="3679028" cy="1080938"/>
          </a:xfrm>
        </p:spPr>
        <p:txBody>
          <a:bodyPr>
            <a:normAutofit/>
          </a:bodyPr>
          <a:lstStyle/>
          <a:p>
            <a:r>
              <a:rPr lang="en-US" sz="3200" i="1"/>
              <a:t>Against Heresies</a:t>
            </a:r>
            <a:r>
              <a:rPr lang="en-US" sz="3200"/>
              <a:t> </a:t>
            </a:r>
          </a:p>
        </p:txBody>
      </p:sp>
      <p:pic>
        <p:nvPicPr>
          <p:cNvPr id="33" name="Picture 32">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4" name="Content Placeholder 23">
            <a:extLst>
              <a:ext uri="{FF2B5EF4-FFF2-40B4-BE49-F238E27FC236}">
                <a16:creationId xmlns:a16="http://schemas.microsoft.com/office/drawing/2014/main" id="{FC613E78-0C5E-4491-867A-BFE7A723825C}"/>
              </a:ext>
            </a:extLst>
          </p:cNvPr>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223966954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85</TotalTime>
  <Words>3081</Words>
  <Application>Microsoft Office PowerPoint</Application>
  <PresentationFormat>Widescreen</PresentationFormat>
  <Paragraphs>128</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Times New Roman</vt:lpstr>
      <vt:lpstr>Trebuchet MS</vt:lpstr>
      <vt:lpstr>Wingdings 3</vt:lpstr>
      <vt:lpstr>Berlin</vt:lpstr>
      <vt:lpstr>Pagans and Christians — Lecture Seven</vt:lpstr>
      <vt:lpstr>Nag Hammadi Library</vt:lpstr>
      <vt:lpstr>Gnosis (γνῶσις) = Knowledge </vt:lpstr>
      <vt:lpstr>Nag Hammadi Library</vt:lpstr>
      <vt:lpstr>Revelations 2:6, 14</vt:lpstr>
      <vt:lpstr>1 Corinthians 2:6</vt:lpstr>
      <vt:lpstr>St. Irenaeus of Lyons (130 - c. 205 AD)</vt:lpstr>
      <vt:lpstr>Lyons = Ancient Lugdunum</vt:lpstr>
      <vt:lpstr>Against Heresies </vt:lpstr>
      <vt:lpstr>St. Irenaeus of Lyons, Against Heresies III.2.1 </vt:lpstr>
      <vt:lpstr>St. Irenaeus of Lyons, Against Heresies III.3.1 </vt:lpstr>
      <vt:lpstr>St. Irenaeus of Lyons, Against Heresies III.3.1 </vt:lpstr>
      <vt:lpstr>Hammell, P.J. (1968) Handbook of Patristics, pp. 54-55.</vt:lpstr>
      <vt:lpstr>St. Irenaeus of Lyons, Against Heresies III.4.2 </vt:lpstr>
      <vt:lpstr>St. Irenaeus of Lyons, Against Heresies IV.18.5 </vt:lpstr>
      <vt:lpstr>St. Irenaeus of Lyons, Against Heresies V.19.1 </vt:lpstr>
      <vt:lpstr>Catacumbae Priscillae, Rome, c. 225 AD</vt:lpstr>
      <vt:lpstr>Oldest Known Papyrus Containing a prayer to the Mother of God, Egypt c. 250 </vt:lpstr>
      <vt:lpstr>Oldest Known Papyrus Containing a prayer to the Mother of God, Egypt c. 250 </vt:lpstr>
      <vt:lpstr>Lyons = Ancient Lugdunum</vt:lpstr>
      <vt:lpstr>PowerPoint Presentation</vt:lpstr>
      <vt:lpstr>Marcion of Sinope</vt:lpstr>
      <vt:lpstr>Montanus</vt:lpstr>
      <vt:lpstr>St. Irenaeus of Lyons, Against Heresies I.10.3 </vt:lpstr>
      <vt:lpstr>St. Irenaeus of Lyons, Against Heresies IV.14.2-3 </vt:lpstr>
      <vt:lpstr>St. Irenaeus of Lyons, Against Heresies IV.14.2-3 </vt:lpstr>
      <vt:lpstr>St. Irenaeus of Lyons, Against Heresies III.1.1 </vt:lpstr>
      <vt:lpstr>St. Irenaeus of Lyons, Against Heresies III.11.8 </vt:lpstr>
      <vt:lpstr>Clement of Alexandria (c.150-c.215)</vt:lpstr>
      <vt:lpstr>Alexandria, Egypt</vt:lpstr>
      <vt:lpstr>Clement of Alexandria (c.150-c.215)</vt:lpstr>
      <vt:lpstr>Clement of Alexandria Stromateis VI.80</vt:lpstr>
      <vt:lpstr>Clement of Alexandria Stromateis I.18</vt:lpstr>
      <vt:lpstr>  Celsus        (late second century AD)</vt:lpstr>
      <vt:lpstr> Galen (129 — c. 210 AD)</vt:lpstr>
      <vt:lpstr>Clement of Alexandria Stromateis I.20.100</vt:lpstr>
      <vt:lpstr>Clement of Alexandria (c.150-c.215)</vt:lpstr>
      <vt:lpstr>St. Irenaeus of Lyons, Against Heresies IV.20.5-7 </vt:lpstr>
      <vt:lpstr>Clement of Alexandria Stromateis VII.3.13</vt:lpstr>
      <vt:lpstr>Clement of Alexandria Stromateis VII.7.43</vt:lpstr>
      <vt:lpstr>Clement of Alexandria Stromateis VII.11.75</vt:lpstr>
      <vt:lpstr>Philippians 4: 6 In every situation by prayer and supplication with thanksgiving let your requests be made  known unto God.   1 Thessalonians 5:17 Pray without ceasing</vt:lpstr>
      <vt:lpstr>Clement of Alexandria Stromateis VII.7.35</vt:lpstr>
      <vt:lpstr>Clement of Alexandria Stromateis VII.11.64</vt:lpstr>
      <vt:lpstr>Clement of Alexandria Stromateis VII.9.52</vt:lpstr>
      <vt:lpstr>Clement of Alexandria Paedogogus I.4</vt:lpstr>
      <vt:lpstr>Clement of Alexandria (c.150-c.215)</vt:lpstr>
      <vt:lpstr>J. Quasten (1983) Patrology, Vol. II: p. 7</vt:lpstr>
      <vt:lpstr>Persecution under Septimius Severus beginning 202 AD</vt:lpstr>
      <vt:lpstr>Origen (c. 184-c. 253)</vt:lpstr>
      <vt:lpstr>Matthew 19:12</vt:lpstr>
      <vt:lpstr>Matthew 19:12</vt:lpstr>
      <vt:lpstr>Caesarea Maritima</vt:lpstr>
      <vt:lpstr>De Principiis  (On First Principles)</vt:lpstr>
      <vt:lpstr>Origen Homily 16 on Luke</vt:lpstr>
      <vt:lpstr>Origen Homily on Joshua 7.6</vt:lpstr>
      <vt:lpstr>Origen Homilies on Exodus 13.3</vt:lpstr>
      <vt:lpstr>1 Corinthians 2:10-16   10 But God hath revealed them unto us by his Spirit: for the Spirit searcheth all things, yea, the deep things of God. 11 For what man knoweth the things of a man, save the spirit of man which is in him? even so the things of God knoweth no man, but the Spirit of God. 12 Now we have received, not the spirit of the world, but the spirit which is of God; that we might know the things that are freely given to us of God. 13 Which things also we speak, not in the words which man's wisdom teacheth, but which the Holy Ghost teacheth; comparing spiritual things with spiritual. 14 But the natural man receiveth not the things of the Spirit of God: for they are foolishness unto him: neither can he know them, because they are spiritually discerned. 15 But he that is spiritual judgeth all things, yet he himself is judged of no man. 16 For who hath known the mind of the Lord, that he may instruct him? but we have the mind of Christ.</vt:lpstr>
      <vt:lpstr>Origen Homilies on Exodus 12.4</vt:lpstr>
      <vt:lpstr>Origen Homilies on Genesis 8.6-9</vt:lpstr>
      <vt:lpstr>Origen Homilies on Genesis 8.6-9</vt:lpstr>
      <vt:lpstr>Origen Homilies on Genesis 8.6-9</vt:lpstr>
      <vt:lpstr>Origen Exhortation to Martyrdom 41-42</vt:lpstr>
      <vt:lpstr>Eusebius Ecclesiastical History VI.3.13</vt:lpstr>
      <vt:lpstr>Peter Brown (b.1935)</vt:lpstr>
      <vt:lpstr>Plotinus (204—270 AD)</vt:lpstr>
      <vt:lpstr>Gordion III</vt:lpstr>
      <vt:lpstr>Porphyry (232—310 AD)</vt:lpstr>
      <vt:lpstr>Rufinus of Aquileia (340-410 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Pagans and Christians — Lecture Seven</dc:title>
  <dc:creator>Kristina Keil</dc:creator>
  <cp:lastModifiedBy>Kristina Keil</cp:lastModifiedBy>
  <cp:revision>1</cp:revision>
  <dcterms:created xsi:type="dcterms:W3CDTF">2019-03-05T02:11:02Z</dcterms:created>
  <dcterms:modified xsi:type="dcterms:W3CDTF">2019-03-24T19:13:50Z</dcterms:modified>
</cp:coreProperties>
</file>