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4" r:id="rId8"/>
    <p:sldId id="314" r:id="rId9"/>
    <p:sldId id="301" r:id="rId10"/>
    <p:sldId id="263" r:id="rId11"/>
    <p:sldId id="272" r:id="rId12"/>
    <p:sldId id="315" r:id="rId13"/>
    <p:sldId id="316" r:id="rId14"/>
    <p:sldId id="317" r:id="rId15"/>
    <p:sldId id="318" r:id="rId16"/>
    <p:sldId id="319" r:id="rId17"/>
    <p:sldId id="320" r:id="rId18"/>
    <p:sldId id="321" r:id="rId19"/>
    <p:sldId id="326" r:id="rId20"/>
    <p:sldId id="322" r:id="rId21"/>
    <p:sldId id="323" r:id="rId22"/>
    <p:sldId id="325" r:id="rId23"/>
    <p:sldId id="327" r:id="rId24"/>
    <p:sldId id="324" r:id="rId25"/>
    <p:sldId id="328" r:id="rId26"/>
    <p:sldId id="329" r:id="rId27"/>
    <p:sldId id="330" r:id="rId28"/>
    <p:sldId id="331" r:id="rId29"/>
    <p:sldId id="332" r:id="rId30"/>
    <p:sldId id="259" r:id="rId31"/>
    <p:sldId id="333" r:id="rId32"/>
    <p:sldId id="334" r:id="rId33"/>
    <p:sldId id="335" r:id="rId34"/>
    <p:sldId id="290" r:id="rId35"/>
    <p:sldId id="342" r:id="rId36"/>
    <p:sldId id="336" r:id="rId37"/>
    <p:sldId id="337" r:id="rId38"/>
    <p:sldId id="338" r:id="rId39"/>
    <p:sldId id="339" r:id="rId40"/>
    <p:sldId id="340" r:id="rId41"/>
    <p:sldId id="341" r:id="rId42"/>
    <p:sldId id="343" r:id="rId43"/>
    <p:sldId id="344" r:id="rId44"/>
    <p:sldId id="345" r:id="rId45"/>
    <p:sldId id="348" r:id="rId46"/>
    <p:sldId id="346" r:id="rId47"/>
    <p:sldId id="347" r:id="rId48"/>
    <p:sldId id="351" r:id="rId49"/>
    <p:sldId id="349" r:id="rId50"/>
    <p:sldId id="350" r:id="rId51"/>
    <p:sldId id="352" r:id="rId52"/>
    <p:sldId id="354" r:id="rId53"/>
    <p:sldId id="353" r:id="rId54"/>
    <p:sldId id="356" r:id="rId55"/>
    <p:sldId id="355" r:id="rId56"/>
    <p:sldId id="357" r:id="rId57"/>
    <p:sldId id="358" r:id="rId58"/>
    <p:sldId id="359" r:id="rId59"/>
    <p:sldId id="360" r:id="rId60"/>
    <p:sldId id="361" r:id="rId61"/>
    <p:sldId id="265" r:id="rId62"/>
    <p:sldId id="362" r:id="rId63"/>
    <p:sldId id="363" r:id="rId64"/>
    <p:sldId id="365" r:id="rId65"/>
    <p:sldId id="366" r:id="rId66"/>
    <p:sldId id="364"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1EF5A-A67C-4456-B30E-FAB40177F01F}" v="48" dt="2019-04-22T23:47:28.752"/>
    <p1510:client id="{6B1B10FE-E83C-410F-8508-2287FC8CBBB3}" v="446" dt="2019-04-23T01:57:41.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6B1B10FE-E83C-410F-8508-2287FC8CBBB3}"/>
    <pc:docChg chg="undo custSel mod addSld delSld modSld sldOrd">
      <pc:chgData name="Kristina Keil" userId="e9214bf778986fa5" providerId="LiveId" clId="{6B1B10FE-E83C-410F-8508-2287FC8CBBB3}" dt="2019-04-23T01:57:54.793" v="3836" actId="14100"/>
      <pc:docMkLst>
        <pc:docMk/>
      </pc:docMkLst>
      <pc:sldChg chg="ord">
        <pc:chgData name="Kristina Keil" userId="e9214bf778986fa5" providerId="LiveId" clId="{6B1B10FE-E83C-410F-8508-2287FC8CBBB3}" dt="2019-04-23T01:51:40.448" v="3818"/>
        <pc:sldMkLst>
          <pc:docMk/>
          <pc:sldMk cId="2880096747" sldId="260"/>
        </pc:sldMkLst>
      </pc:sldChg>
      <pc:sldChg chg="delSp modSp add setBg delDesignElem">
        <pc:chgData name="Kristina Keil" userId="e9214bf778986fa5" providerId="LiveId" clId="{6B1B10FE-E83C-410F-8508-2287FC8CBBB3}" dt="2019-04-23T01:46:40.704" v="3757" actId="313"/>
        <pc:sldMkLst>
          <pc:docMk/>
          <pc:sldMk cId="3214334094" sldId="265"/>
        </pc:sldMkLst>
        <pc:spChg chg="mod">
          <ac:chgData name="Kristina Keil" userId="e9214bf778986fa5" providerId="LiveId" clId="{6B1B10FE-E83C-410F-8508-2287FC8CBBB3}" dt="2019-04-23T01:33:03.269" v="3485" actId="20577"/>
          <ac:spMkLst>
            <pc:docMk/>
            <pc:sldMk cId="3214334094" sldId="265"/>
            <ac:spMk id="2" creationId="{7B8A2822-0C8E-47E1-B435-938652EF2DC1}"/>
          </ac:spMkLst>
        </pc:spChg>
        <pc:spChg chg="mod">
          <ac:chgData name="Kristina Keil" userId="e9214bf778986fa5" providerId="LiveId" clId="{6B1B10FE-E83C-410F-8508-2287FC8CBBB3}" dt="2019-04-23T01:46:40.704" v="3757" actId="313"/>
          <ac:spMkLst>
            <pc:docMk/>
            <pc:sldMk cId="3214334094" sldId="265"/>
            <ac:spMk id="10" creationId="{00000000-0000-0000-0000-000000000000}"/>
          </ac:spMkLst>
        </pc:spChg>
        <pc:spChg chg="del">
          <ac:chgData name="Kristina Keil" userId="e9214bf778986fa5" providerId="LiveId" clId="{6B1B10FE-E83C-410F-8508-2287FC8CBBB3}" dt="2019-04-23T01:32:45.751" v="3483"/>
          <ac:spMkLst>
            <pc:docMk/>
            <pc:sldMk cId="3214334094" sldId="265"/>
            <ac:spMk id="30" creationId="{78C9D07A-5A22-4E55-B18A-47CF07E5080D}"/>
          </ac:spMkLst>
        </pc:spChg>
        <pc:spChg chg="del">
          <ac:chgData name="Kristina Keil" userId="e9214bf778986fa5" providerId="LiveId" clId="{6B1B10FE-E83C-410F-8508-2287FC8CBBB3}" dt="2019-04-23T01:32:45.751" v="3483"/>
          <ac:spMkLst>
            <pc:docMk/>
            <pc:sldMk cId="3214334094" sldId="265"/>
            <ac:spMk id="32" creationId="{3D71E629-0739-4A59-972B-A9E9A4500E31}"/>
          </ac:spMkLst>
        </pc:spChg>
        <pc:spChg chg="del">
          <ac:chgData name="Kristina Keil" userId="e9214bf778986fa5" providerId="LiveId" clId="{6B1B10FE-E83C-410F-8508-2287FC8CBBB3}" dt="2019-04-23T01:32:45.751" v="3483"/>
          <ac:spMkLst>
            <pc:docMk/>
            <pc:sldMk cId="3214334094" sldId="265"/>
            <ac:spMk id="34" creationId="{DFE6DBF9-94F5-4877-B532-D859966E9798}"/>
          </ac:spMkLst>
        </pc:spChg>
        <pc:spChg chg="del">
          <ac:chgData name="Kristina Keil" userId="e9214bf778986fa5" providerId="LiveId" clId="{6B1B10FE-E83C-410F-8508-2287FC8CBBB3}" dt="2019-04-23T01:32:45.751" v="3483"/>
          <ac:spMkLst>
            <pc:docMk/>
            <pc:sldMk cId="3214334094" sldId="265"/>
            <ac:spMk id="38" creationId="{7A9A3980-304B-4116-B0FB-155B054B0DC8}"/>
          </ac:spMkLst>
        </pc:spChg>
        <pc:spChg chg="del">
          <ac:chgData name="Kristina Keil" userId="e9214bf778986fa5" providerId="LiveId" clId="{6B1B10FE-E83C-410F-8508-2287FC8CBBB3}" dt="2019-04-23T01:32:45.751" v="3483"/>
          <ac:spMkLst>
            <pc:docMk/>
            <pc:sldMk cId="3214334094" sldId="265"/>
            <ac:spMk id="42" creationId="{D146040E-7E20-4B05-9660-47E254E1A4A8}"/>
          </ac:spMkLst>
        </pc:spChg>
        <pc:picChg chg="mod">
          <ac:chgData name="Kristina Keil" userId="e9214bf778986fa5" providerId="LiveId" clId="{6B1B10FE-E83C-410F-8508-2287FC8CBBB3}" dt="2019-04-23T01:33:18.143" v="3487" actId="14100"/>
          <ac:picMkLst>
            <pc:docMk/>
            <pc:sldMk cId="3214334094" sldId="265"/>
            <ac:picMk id="8" creationId="{D0FEB713-5DDB-4DB6-B835-51228A40F0FC}"/>
          </ac:picMkLst>
        </pc:picChg>
        <pc:picChg chg="del">
          <ac:chgData name="Kristina Keil" userId="e9214bf778986fa5" providerId="LiveId" clId="{6B1B10FE-E83C-410F-8508-2287FC8CBBB3}" dt="2019-04-23T01:32:45.751" v="3483"/>
          <ac:picMkLst>
            <pc:docMk/>
            <pc:sldMk cId="3214334094" sldId="265"/>
            <ac:picMk id="24" creationId="{5321D838-2C7E-4177-9DD3-DAC78324A2B2}"/>
          </ac:picMkLst>
        </pc:picChg>
        <pc:picChg chg="del">
          <ac:chgData name="Kristina Keil" userId="e9214bf778986fa5" providerId="LiveId" clId="{6B1B10FE-E83C-410F-8508-2287FC8CBBB3}" dt="2019-04-23T01:32:45.751" v="3483"/>
          <ac:picMkLst>
            <pc:docMk/>
            <pc:sldMk cId="3214334094" sldId="265"/>
            <ac:picMk id="26" creationId="{0146E45C-1450-4186-B501-74F221F897A8}"/>
          </ac:picMkLst>
        </pc:picChg>
        <pc:picChg chg="del">
          <ac:chgData name="Kristina Keil" userId="e9214bf778986fa5" providerId="LiveId" clId="{6B1B10FE-E83C-410F-8508-2287FC8CBBB3}" dt="2019-04-23T01:32:45.751" v="3483"/>
          <ac:picMkLst>
            <pc:docMk/>
            <pc:sldMk cId="3214334094" sldId="265"/>
            <ac:picMk id="28" creationId="{EEDDA48B-BC04-4915-ADA3-A1A9522EB0D1}"/>
          </ac:picMkLst>
        </pc:picChg>
        <pc:picChg chg="del">
          <ac:chgData name="Kristina Keil" userId="e9214bf778986fa5" providerId="LiveId" clId="{6B1B10FE-E83C-410F-8508-2287FC8CBBB3}" dt="2019-04-23T01:32:45.751" v="3483"/>
          <ac:picMkLst>
            <pc:docMk/>
            <pc:sldMk cId="3214334094" sldId="265"/>
            <ac:picMk id="36" creationId="{65EBA155-CB71-48F7-8A85-0B293C773950}"/>
          </ac:picMkLst>
        </pc:picChg>
        <pc:picChg chg="del">
          <ac:chgData name="Kristina Keil" userId="e9214bf778986fa5" providerId="LiveId" clId="{6B1B10FE-E83C-410F-8508-2287FC8CBBB3}" dt="2019-04-23T01:32:45.751" v="3483"/>
          <ac:picMkLst>
            <pc:docMk/>
            <pc:sldMk cId="3214334094" sldId="265"/>
            <ac:picMk id="40" creationId="{924FA7CC-8015-40C6-9D92-644E30DCCA6F}"/>
          </ac:picMkLst>
        </pc:picChg>
      </pc:sldChg>
      <pc:sldChg chg="modSp add">
        <pc:chgData name="Kristina Keil" userId="e9214bf778986fa5" providerId="LiveId" clId="{6B1B10FE-E83C-410F-8508-2287FC8CBBB3}" dt="2019-04-22T23:57:23.066" v="308" actId="20577"/>
        <pc:sldMkLst>
          <pc:docMk/>
          <pc:sldMk cId="3094251094" sldId="345"/>
        </pc:sldMkLst>
        <pc:spChg chg="mod">
          <ac:chgData name="Kristina Keil" userId="e9214bf778986fa5" providerId="LiveId" clId="{6B1B10FE-E83C-410F-8508-2287FC8CBBB3}" dt="2019-04-22T23:57:23.066" v="308" actId="20577"/>
          <ac:spMkLst>
            <pc:docMk/>
            <pc:sldMk cId="3094251094" sldId="345"/>
            <ac:spMk id="16" creationId="{00000000-0000-0000-0000-000000000000}"/>
          </ac:spMkLst>
        </pc:spChg>
      </pc:sldChg>
      <pc:sldChg chg="delSp modSp add setBg delDesignElem">
        <pc:chgData name="Kristina Keil" userId="e9214bf778986fa5" providerId="LiveId" clId="{6B1B10FE-E83C-410F-8508-2287FC8CBBB3}" dt="2019-04-22T23:59:01.346" v="311" actId="255"/>
        <pc:sldMkLst>
          <pc:docMk/>
          <pc:sldMk cId="1027173544" sldId="346"/>
        </pc:sldMkLst>
        <pc:spChg chg="mod">
          <ac:chgData name="Kristina Keil" userId="e9214bf778986fa5" providerId="LiveId" clId="{6B1B10FE-E83C-410F-8508-2287FC8CBBB3}" dt="2019-04-22T23:59:01.346" v="311" actId="255"/>
          <ac:spMkLst>
            <pc:docMk/>
            <pc:sldMk cId="1027173544" sldId="346"/>
            <ac:spMk id="2" creationId="{1CFE92BD-734A-48E4-B867-A3DB17F33572}"/>
          </ac:spMkLst>
        </pc:spChg>
        <pc:spChg chg="del">
          <ac:chgData name="Kristina Keil" userId="e9214bf778986fa5" providerId="LiveId" clId="{6B1B10FE-E83C-410F-8508-2287FC8CBBB3}" dt="2019-04-22T23:57:52.434" v="310"/>
          <ac:spMkLst>
            <pc:docMk/>
            <pc:sldMk cId="1027173544" sldId="346"/>
            <ac:spMk id="17" creationId="{78A4CDE5-C7BC-41E1-8A4A-79E024CC09F3}"/>
          </ac:spMkLst>
        </pc:spChg>
        <pc:grpChg chg="del">
          <ac:chgData name="Kristina Keil" userId="e9214bf778986fa5" providerId="LiveId" clId="{6B1B10FE-E83C-410F-8508-2287FC8CBBB3}" dt="2019-04-22T23:57:52.434" v="310"/>
          <ac:grpSpMkLst>
            <pc:docMk/>
            <pc:sldMk cId="1027173544" sldId="346"/>
            <ac:grpSpMk id="13" creationId="{905A9BAA-B344-45D2-838C-73856C4B15D4}"/>
          </ac:grpSpMkLst>
        </pc:grpChg>
        <pc:picChg chg="del">
          <ac:chgData name="Kristina Keil" userId="e9214bf778986fa5" providerId="LiveId" clId="{6B1B10FE-E83C-410F-8508-2287FC8CBBB3}" dt="2019-04-22T23:57:52.434" v="310"/>
          <ac:picMkLst>
            <pc:docMk/>
            <pc:sldMk cId="1027173544" sldId="346"/>
            <ac:picMk id="19" creationId="{025C7952-5703-489E-8DBD-F2EFAC8EEB05}"/>
          </ac:picMkLst>
        </pc:picChg>
      </pc:sldChg>
      <pc:sldChg chg="modSp add ord">
        <pc:chgData name="Kristina Keil" userId="e9214bf778986fa5" providerId="LiveId" clId="{6B1B10FE-E83C-410F-8508-2287FC8CBBB3}" dt="2019-04-23T00:06:36.331" v="828" actId="6549"/>
        <pc:sldMkLst>
          <pc:docMk/>
          <pc:sldMk cId="1873441533" sldId="347"/>
        </pc:sldMkLst>
        <pc:spChg chg="mod">
          <ac:chgData name="Kristina Keil" userId="e9214bf778986fa5" providerId="LiveId" clId="{6B1B10FE-E83C-410F-8508-2287FC8CBBB3}" dt="2019-04-23T00:06:36.331" v="828" actId="6549"/>
          <ac:spMkLst>
            <pc:docMk/>
            <pc:sldMk cId="1873441533" sldId="347"/>
            <ac:spMk id="16" creationId="{00000000-0000-0000-0000-000000000000}"/>
          </ac:spMkLst>
        </pc:spChg>
      </pc:sldChg>
      <pc:sldChg chg="addSp delSp modSp add mod setBg">
        <pc:chgData name="Kristina Keil" userId="e9214bf778986fa5" providerId="LiveId" clId="{6B1B10FE-E83C-410F-8508-2287FC8CBBB3}" dt="2019-04-23T00:04:28.328" v="468" actId="1076"/>
        <pc:sldMkLst>
          <pc:docMk/>
          <pc:sldMk cId="1281298848" sldId="348"/>
        </pc:sldMkLst>
        <pc:spChg chg="mod">
          <ac:chgData name="Kristina Keil" userId="e9214bf778986fa5" providerId="LiveId" clId="{6B1B10FE-E83C-410F-8508-2287FC8CBBB3}" dt="2019-04-23T00:04:08.506" v="465" actId="114"/>
          <ac:spMkLst>
            <pc:docMk/>
            <pc:sldMk cId="1281298848" sldId="348"/>
            <ac:spMk id="2" creationId="{38F83113-A652-49A6-8FFA-DD448F3DF3CE}"/>
          </ac:spMkLst>
        </pc:spChg>
        <pc:spChg chg="del">
          <ac:chgData name="Kristina Keil" userId="e9214bf778986fa5" providerId="LiveId" clId="{6B1B10FE-E83C-410F-8508-2287FC8CBBB3}" dt="2019-04-23T00:02:58.271" v="405" actId="931"/>
          <ac:spMkLst>
            <pc:docMk/>
            <pc:sldMk cId="1281298848" sldId="348"/>
            <ac:spMk id="3" creationId="{E5A154FA-44E2-472D-A768-538FEECE7AD5}"/>
          </ac:spMkLst>
        </pc:spChg>
        <pc:spChg chg="add del">
          <ac:chgData name="Kristina Keil" userId="e9214bf778986fa5" providerId="LiveId" clId="{6B1B10FE-E83C-410F-8508-2287FC8CBBB3}" dt="2019-04-23T00:03:04.639" v="407" actId="26606"/>
          <ac:spMkLst>
            <pc:docMk/>
            <pc:sldMk cId="1281298848" sldId="348"/>
            <ac:spMk id="10" creationId="{21BE7105-36BE-4551-924B-E6375A91F728}"/>
          </ac:spMkLst>
        </pc:spChg>
        <pc:spChg chg="add del">
          <ac:chgData name="Kristina Keil" userId="e9214bf778986fa5" providerId="LiveId" clId="{6B1B10FE-E83C-410F-8508-2287FC8CBBB3}" dt="2019-04-23T00:03:04.639" v="407" actId="26606"/>
          <ac:spMkLst>
            <pc:docMk/>
            <pc:sldMk cId="1281298848" sldId="348"/>
            <ac:spMk id="17" creationId="{78A4CDE5-C7BC-41E1-8A4A-79E024CC09F3}"/>
          </ac:spMkLst>
        </pc:spChg>
        <pc:spChg chg="add del">
          <ac:chgData name="Kristina Keil" userId="e9214bf778986fa5" providerId="LiveId" clId="{6B1B10FE-E83C-410F-8508-2287FC8CBBB3}" dt="2019-04-23T00:03:06.421" v="409" actId="26606"/>
          <ac:spMkLst>
            <pc:docMk/>
            <pc:sldMk cId="1281298848" sldId="348"/>
            <ac:spMk id="23" creationId="{C493E730-2044-49B5-A022-B8D6F359343E}"/>
          </ac:spMkLst>
        </pc:spChg>
        <pc:spChg chg="add del">
          <ac:chgData name="Kristina Keil" userId="e9214bf778986fa5" providerId="LiveId" clId="{6B1B10FE-E83C-410F-8508-2287FC8CBBB3}" dt="2019-04-23T00:03:06.421" v="409" actId="26606"/>
          <ac:spMkLst>
            <pc:docMk/>
            <pc:sldMk cId="1281298848" sldId="348"/>
            <ac:spMk id="25" creationId="{C39B4A7A-2D9D-460E-91C9-110E4E74CE9F}"/>
          </ac:spMkLst>
        </pc:spChg>
        <pc:spChg chg="add">
          <ac:chgData name="Kristina Keil" userId="e9214bf778986fa5" providerId="LiveId" clId="{6B1B10FE-E83C-410F-8508-2287FC8CBBB3}" dt="2019-04-23T00:03:06.461" v="410" actId="26606"/>
          <ac:spMkLst>
            <pc:docMk/>
            <pc:sldMk cId="1281298848" sldId="348"/>
            <ac:spMk id="27" creationId="{3FECAD23-900F-4F1B-A441-6A68749F88D4}"/>
          </ac:spMkLst>
        </pc:spChg>
        <pc:spChg chg="add">
          <ac:chgData name="Kristina Keil" userId="e9214bf778986fa5" providerId="LiveId" clId="{6B1B10FE-E83C-410F-8508-2287FC8CBBB3}" dt="2019-04-23T00:03:06.461" v="410" actId="26606"/>
          <ac:spMkLst>
            <pc:docMk/>
            <pc:sldMk cId="1281298848" sldId="348"/>
            <ac:spMk id="28" creationId="{8A233090-6C39-4F59-8A0F-86F011A7EEEB}"/>
          </ac:spMkLst>
        </pc:spChg>
        <pc:spChg chg="add">
          <ac:chgData name="Kristina Keil" userId="e9214bf778986fa5" providerId="LiveId" clId="{6B1B10FE-E83C-410F-8508-2287FC8CBBB3}" dt="2019-04-23T00:03:06.461" v="410" actId="26606"/>
          <ac:spMkLst>
            <pc:docMk/>
            <pc:sldMk cId="1281298848" sldId="348"/>
            <ac:spMk id="29" creationId="{484DCAA0-4BF1-4FB9-97BA-D6BA630419A0}"/>
          </ac:spMkLst>
        </pc:spChg>
        <pc:spChg chg="add del">
          <ac:chgData name="Kristina Keil" userId="e9214bf778986fa5" providerId="LiveId" clId="{6B1B10FE-E83C-410F-8508-2287FC8CBBB3}" dt="2019-04-23T00:03:40.773" v="429" actId="931"/>
          <ac:spMkLst>
            <pc:docMk/>
            <pc:sldMk cId="1281298848" sldId="348"/>
            <ac:spMk id="31" creationId="{22A17359-5E4C-461D-93EE-2D4152BD439E}"/>
          </ac:spMkLst>
        </pc:spChg>
        <pc:grpChg chg="add del">
          <ac:chgData name="Kristina Keil" userId="e9214bf778986fa5" providerId="LiveId" clId="{6B1B10FE-E83C-410F-8508-2287FC8CBBB3}" dt="2019-04-23T00:03:04.639" v="407" actId="26606"/>
          <ac:grpSpMkLst>
            <pc:docMk/>
            <pc:sldMk cId="1281298848" sldId="348"/>
            <ac:grpSpMk id="13" creationId="{905A9BAA-B344-45D2-838C-73856C4B15D4}"/>
          </ac:grpSpMkLst>
        </pc:grpChg>
        <pc:grpChg chg="add del">
          <ac:chgData name="Kristina Keil" userId="e9214bf778986fa5" providerId="LiveId" clId="{6B1B10FE-E83C-410F-8508-2287FC8CBBB3}" dt="2019-04-23T00:03:06.421" v="409" actId="26606"/>
          <ac:grpSpMkLst>
            <pc:docMk/>
            <pc:sldMk cId="1281298848" sldId="348"/>
            <ac:grpSpMk id="21" creationId="{5B988D63-FA8B-436C-902E-E5005BC0492F}"/>
          </ac:grpSpMkLst>
        </pc:grpChg>
        <pc:picChg chg="add del mod">
          <ac:chgData name="Kristina Keil" userId="e9214bf778986fa5" providerId="LiveId" clId="{6B1B10FE-E83C-410F-8508-2287FC8CBBB3}" dt="2019-04-23T00:03:06.461" v="410" actId="26606"/>
          <ac:picMkLst>
            <pc:docMk/>
            <pc:sldMk cId="1281298848" sldId="348"/>
            <ac:picMk id="5" creationId="{DC4F00C8-3D9B-4688-9092-223539BBFD23}"/>
          </ac:picMkLst>
        </pc:picChg>
        <pc:picChg chg="add mod">
          <ac:chgData name="Kristina Keil" userId="e9214bf778986fa5" providerId="LiveId" clId="{6B1B10FE-E83C-410F-8508-2287FC8CBBB3}" dt="2019-04-23T00:03:40.773" v="429" actId="931"/>
          <ac:picMkLst>
            <pc:docMk/>
            <pc:sldMk cId="1281298848" sldId="348"/>
            <ac:picMk id="7" creationId="{FD352901-2A65-4ABA-9247-09DB57C4DCFD}"/>
          </ac:picMkLst>
        </pc:picChg>
        <pc:picChg chg="add del">
          <ac:chgData name="Kristina Keil" userId="e9214bf778986fa5" providerId="LiveId" clId="{6B1B10FE-E83C-410F-8508-2287FC8CBBB3}" dt="2019-04-23T00:03:04.639" v="407" actId="26606"/>
          <ac:picMkLst>
            <pc:docMk/>
            <pc:sldMk cId="1281298848" sldId="348"/>
            <ac:picMk id="8" creationId="{DC4F00C8-3D9B-4688-9092-223539BBFD23}"/>
          </ac:picMkLst>
        </pc:picChg>
        <pc:picChg chg="add">
          <ac:chgData name="Kristina Keil" userId="e9214bf778986fa5" providerId="LiveId" clId="{6B1B10FE-E83C-410F-8508-2287FC8CBBB3}" dt="2019-04-23T00:03:06.461" v="410" actId="26606"/>
          <ac:picMkLst>
            <pc:docMk/>
            <pc:sldMk cId="1281298848" sldId="348"/>
            <ac:picMk id="15" creationId="{57943801-CAEC-4F98-9332-2A4D9128463E}"/>
          </ac:picMkLst>
        </pc:picChg>
        <pc:picChg chg="add del">
          <ac:chgData name="Kristina Keil" userId="e9214bf778986fa5" providerId="LiveId" clId="{6B1B10FE-E83C-410F-8508-2287FC8CBBB3}" dt="2019-04-23T00:03:04.639" v="407" actId="26606"/>
          <ac:picMkLst>
            <pc:docMk/>
            <pc:sldMk cId="1281298848" sldId="348"/>
            <ac:picMk id="19" creationId="{025C7952-5703-489E-8DBD-F2EFAC8EEB05}"/>
          </ac:picMkLst>
        </pc:picChg>
        <pc:picChg chg="add del">
          <ac:chgData name="Kristina Keil" userId="e9214bf778986fa5" providerId="LiveId" clId="{6B1B10FE-E83C-410F-8508-2287FC8CBBB3}" dt="2019-04-23T00:03:06.421" v="409" actId="26606"/>
          <ac:picMkLst>
            <pc:docMk/>
            <pc:sldMk cId="1281298848" sldId="348"/>
            <ac:picMk id="22" creationId="{DC4F00C8-3D9B-4688-9092-223539BBFD23}"/>
          </ac:picMkLst>
        </pc:picChg>
        <pc:picChg chg="add del">
          <ac:chgData name="Kristina Keil" userId="e9214bf778986fa5" providerId="LiveId" clId="{6B1B10FE-E83C-410F-8508-2287FC8CBBB3}" dt="2019-04-23T00:03:06.421" v="409" actId="26606"/>
          <ac:picMkLst>
            <pc:docMk/>
            <pc:sldMk cId="1281298848" sldId="348"/>
            <ac:picMk id="24" creationId="{78976801-4346-4636-BA62-265C81DFE7C4}"/>
          </ac:picMkLst>
        </pc:picChg>
        <pc:picChg chg="add">
          <ac:chgData name="Kristina Keil" userId="e9214bf778986fa5" providerId="LiveId" clId="{6B1B10FE-E83C-410F-8508-2287FC8CBBB3}" dt="2019-04-23T00:03:06.461" v="410" actId="26606"/>
          <ac:picMkLst>
            <pc:docMk/>
            <pc:sldMk cId="1281298848" sldId="348"/>
            <ac:picMk id="30" creationId="{9BC2FEA5-B399-458A-8393-E06CE40DB89C}"/>
          </ac:picMkLst>
        </pc:picChg>
        <pc:picChg chg="add mod">
          <ac:chgData name="Kristina Keil" userId="e9214bf778986fa5" providerId="LiveId" clId="{6B1B10FE-E83C-410F-8508-2287FC8CBBB3}" dt="2019-04-23T00:04:28.328" v="468" actId="1076"/>
          <ac:picMkLst>
            <pc:docMk/>
            <pc:sldMk cId="1281298848" sldId="348"/>
            <ac:picMk id="32" creationId="{DC4F00C8-3D9B-4688-9092-223539BBFD23}"/>
          </ac:picMkLst>
        </pc:picChg>
      </pc:sldChg>
      <pc:sldChg chg="modSp add">
        <pc:chgData name="Kristina Keil" userId="e9214bf778986fa5" providerId="LiveId" clId="{6B1B10FE-E83C-410F-8508-2287FC8CBBB3}" dt="2019-04-23T00:08:52.913" v="830" actId="255"/>
        <pc:sldMkLst>
          <pc:docMk/>
          <pc:sldMk cId="1290161770" sldId="349"/>
        </pc:sldMkLst>
        <pc:spChg chg="mod">
          <ac:chgData name="Kristina Keil" userId="e9214bf778986fa5" providerId="LiveId" clId="{6B1B10FE-E83C-410F-8508-2287FC8CBBB3}" dt="2019-04-23T00:08:52.913" v="830" actId="255"/>
          <ac:spMkLst>
            <pc:docMk/>
            <pc:sldMk cId="1290161770" sldId="349"/>
            <ac:spMk id="10" creationId="{00000000-0000-0000-0000-000000000000}"/>
          </ac:spMkLst>
        </pc:spChg>
      </pc:sldChg>
      <pc:sldChg chg="modSp add ord">
        <pc:chgData name="Kristina Keil" userId="e9214bf778986fa5" providerId="LiveId" clId="{6B1B10FE-E83C-410F-8508-2287FC8CBBB3}" dt="2019-04-23T00:14:02.470" v="1364" actId="313"/>
        <pc:sldMkLst>
          <pc:docMk/>
          <pc:sldMk cId="1456001473" sldId="350"/>
        </pc:sldMkLst>
        <pc:spChg chg="mod">
          <ac:chgData name="Kristina Keil" userId="e9214bf778986fa5" providerId="LiveId" clId="{6B1B10FE-E83C-410F-8508-2287FC8CBBB3}" dt="2019-04-23T00:14:02.470" v="1364" actId="313"/>
          <ac:spMkLst>
            <pc:docMk/>
            <pc:sldMk cId="1456001473" sldId="350"/>
            <ac:spMk id="16" creationId="{00000000-0000-0000-0000-000000000000}"/>
          </ac:spMkLst>
        </pc:spChg>
      </pc:sldChg>
      <pc:sldChg chg="add del">
        <pc:chgData name="Kristina Keil" userId="e9214bf778986fa5" providerId="LiveId" clId="{6B1B10FE-E83C-410F-8508-2287FC8CBBB3}" dt="2019-04-23T00:11:52.732" v="1114" actId="2696"/>
        <pc:sldMkLst>
          <pc:docMk/>
          <pc:sldMk cId="2283378138" sldId="351"/>
        </pc:sldMkLst>
      </pc:sldChg>
      <pc:sldChg chg="modSp add ord">
        <pc:chgData name="Kristina Keil" userId="e9214bf778986fa5" providerId="LiveId" clId="{6B1B10FE-E83C-410F-8508-2287FC8CBBB3}" dt="2019-04-23T00:13:45.822" v="1363" actId="20577"/>
        <pc:sldMkLst>
          <pc:docMk/>
          <pc:sldMk cId="3289387996" sldId="351"/>
        </pc:sldMkLst>
        <pc:spChg chg="mod">
          <ac:chgData name="Kristina Keil" userId="e9214bf778986fa5" providerId="LiveId" clId="{6B1B10FE-E83C-410F-8508-2287FC8CBBB3}" dt="2019-04-23T00:13:45.822" v="1363" actId="20577"/>
          <ac:spMkLst>
            <pc:docMk/>
            <pc:sldMk cId="3289387996" sldId="351"/>
            <ac:spMk id="16" creationId="{00000000-0000-0000-0000-000000000000}"/>
          </ac:spMkLst>
        </pc:spChg>
      </pc:sldChg>
      <pc:sldChg chg="addSp delSp modSp add mod setBg">
        <pc:chgData name="Kristina Keil" userId="e9214bf778986fa5" providerId="LiveId" clId="{6B1B10FE-E83C-410F-8508-2287FC8CBBB3}" dt="2019-04-23T00:16:19.372" v="1451" actId="1076"/>
        <pc:sldMkLst>
          <pc:docMk/>
          <pc:sldMk cId="1254445026" sldId="352"/>
        </pc:sldMkLst>
        <pc:spChg chg="mod">
          <ac:chgData name="Kristina Keil" userId="e9214bf778986fa5" providerId="LiveId" clId="{6B1B10FE-E83C-410F-8508-2287FC8CBBB3}" dt="2019-04-23T00:15:56.690" v="1447" actId="26606"/>
          <ac:spMkLst>
            <pc:docMk/>
            <pc:sldMk cId="1254445026" sldId="352"/>
            <ac:spMk id="2" creationId="{D48D57DD-EC18-4B2D-832D-0079DFFB7B6C}"/>
          </ac:spMkLst>
        </pc:spChg>
        <pc:spChg chg="del">
          <ac:chgData name="Kristina Keil" userId="e9214bf778986fa5" providerId="LiveId" clId="{6B1B10FE-E83C-410F-8508-2287FC8CBBB3}" dt="2019-04-23T00:15:14.800" v="1378" actId="931"/>
          <ac:spMkLst>
            <pc:docMk/>
            <pc:sldMk cId="1254445026" sldId="352"/>
            <ac:spMk id="3" creationId="{F54A1666-19EA-43D0-9AFE-24FBF72373C3}"/>
          </ac:spMkLst>
        </pc:spChg>
        <pc:spChg chg="add mod">
          <ac:chgData name="Kristina Keil" userId="e9214bf778986fa5" providerId="LiveId" clId="{6B1B10FE-E83C-410F-8508-2287FC8CBBB3}" dt="2019-04-23T00:16:14.710" v="1449" actId="1076"/>
          <ac:spMkLst>
            <pc:docMk/>
            <pc:sldMk cId="1254445026" sldId="352"/>
            <ac:spMk id="10" creationId="{28B1A29A-694C-46E5-A431-00C311036016}"/>
          </ac:spMkLst>
        </pc:spChg>
        <pc:spChg chg="add del">
          <ac:chgData name="Kristina Keil" userId="e9214bf778986fa5" providerId="LiveId" clId="{6B1B10FE-E83C-410F-8508-2287FC8CBBB3}" dt="2019-04-23T00:15:56.690" v="1447" actId="26606"/>
          <ac:spMkLst>
            <pc:docMk/>
            <pc:sldMk cId="1254445026" sldId="352"/>
            <ac:spMk id="17" creationId="{78A4CDE5-C7BC-41E1-8A4A-79E024CC09F3}"/>
          </ac:spMkLst>
        </pc:spChg>
        <pc:spChg chg="add">
          <ac:chgData name="Kristina Keil" userId="e9214bf778986fa5" providerId="LiveId" clId="{6B1B10FE-E83C-410F-8508-2287FC8CBBB3}" dt="2019-04-23T00:15:56.690" v="1447" actId="26606"/>
          <ac:spMkLst>
            <pc:docMk/>
            <pc:sldMk cId="1254445026" sldId="352"/>
            <ac:spMk id="24" creationId="{17341052-73F2-435C-A1F0-70961D11B477}"/>
          </ac:spMkLst>
        </pc:spChg>
        <pc:spChg chg="add">
          <ac:chgData name="Kristina Keil" userId="e9214bf778986fa5" providerId="LiveId" clId="{6B1B10FE-E83C-410F-8508-2287FC8CBBB3}" dt="2019-04-23T00:15:56.690" v="1447" actId="26606"/>
          <ac:spMkLst>
            <pc:docMk/>
            <pc:sldMk cId="1254445026" sldId="352"/>
            <ac:spMk id="28" creationId="{A0BCEF11-98AA-4EF8-91CF-8146F647932B}"/>
          </ac:spMkLst>
        </pc:spChg>
        <pc:spChg chg="add">
          <ac:chgData name="Kristina Keil" userId="e9214bf778986fa5" providerId="LiveId" clId="{6B1B10FE-E83C-410F-8508-2287FC8CBBB3}" dt="2019-04-23T00:15:56.690" v="1447" actId="26606"/>
          <ac:spMkLst>
            <pc:docMk/>
            <pc:sldMk cId="1254445026" sldId="352"/>
            <ac:spMk id="32" creationId="{B2892C6A-FAAA-49A9-B836-6ECC4D48D7E8}"/>
          </ac:spMkLst>
        </pc:spChg>
        <pc:grpChg chg="add del">
          <ac:chgData name="Kristina Keil" userId="e9214bf778986fa5" providerId="LiveId" clId="{6B1B10FE-E83C-410F-8508-2287FC8CBBB3}" dt="2019-04-23T00:15:56.690" v="1447" actId="26606"/>
          <ac:grpSpMkLst>
            <pc:docMk/>
            <pc:sldMk cId="1254445026" sldId="352"/>
            <ac:grpSpMk id="13" creationId="{905A9BAA-B344-45D2-838C-73856C4B15D4}"/>
          </ac:grpSpMkLst>
        </pc:grpChg>
        <pc:picChg chg="add del mod">
          <ac:chgData name="Kristina Keil" userId="e9214bf778986fa5" providerId="LiveId" clId="{6B1B10FE-E83C-410F-8508-2287FC8CBBB3}" dt="2019-04-23T00:15:18.854" v="1379" actId="26606"/>
          <ac:picMkLst>
            <pc:docMk/>
            <pc:sldMk cId="1254445026" sldId="352"/>
            <ac:picMk id="5" creationId="{AB9C4A3E-F64E-44EC-924F-57D4342776D3}"/>
          </ac:picMkLst>
        </pc:picChg>
        <pc:picChg chg="add mod">
          <ac:chgData name="Kristina Keil" userId="e9214bf778986fa5" providerId="LiveId" clId="{6B1B10FE-E83C-410F-8508-2287FC8CBBB3}" dt="2019-04-23T00:16:19.372" v="1451" actId="1076"/>
          <ac:picMkLst>
            <pc:docMk/>
            <pc:sldMk cId="1254445026" sldId="352"/>
            <ac:picMk id="8" creationId="{AB9C4A3E-F64E-44EC-924F-57D4342776D3}"/>
          </ac:picMkLst>
        </pc:picChg>
        <pc:picChg chg="add del">
          <ac:chgData name="Kristina Keil" userId="e9214bf778986fa5" providerId="LiveId" clId="{6B1B10FE-E83C-410F-8508-2287FC8CBBB3}" dt="2019-04-23T00:15:56.690" v="1447" actId="26606"/>
          <ac:picMkLst>
            <pc:docMk/>
            <pc:sldMk cId="1254445026" sldId="352"/>
            <ac:picMk id="19" creationId="{025C7952-5703-489E-8DBD-F2EFAC8EEB05}"/>
          </ac:picMkLst>
        </pc:picChg>
        <pc:picChg chg="add">
          <ac:chgData name="Kristina Keil" userId="e9214bf778986fa5" providerId="LiveId" clId="{6B1B10FE-E83C-410F-8508-2287FC8CBBB3}" dt="2019-04-23T00:15:56.690" v="1447" actId="26606"/>
          <ac:picMkLst>
            <pc:docMk/>
            <pc:sldMk cId="1254445026" sldId="352"/>
            <ac:picMk id="26" creationId="{A4D2D0F6-68B7-4A2F-B80D-B3AAC1F4DC24}"/>
          </ac:picMkLst>
        </pc:picChg>
        <pc:picChg chg="add">
          <ac:chgData name="Kristina Keil" userId="e9214bf778986fa5" providerId="LiveId" clId="{6B1B10FE-E83C-410F-8508-2287FC8CBBB3}" dt="2019-04-23T00:15:56.690" v="1447" actId="26606"/>
          <ac:picMkLst>
            <pc:docMk/>
            <pc:sldMk cId="1254445026" sldId="352"/>
            <ac:picMk id="30" creationId="{DB816C00-E2A2-4A28-A8CB-2E9E10E9FDF7}"/>
          </ac:picMkLst>
        </pc:picChg>
      </pc:sldChg>
      <pc:sldChg chg="addSp delSp modSp add mod setBg">
        <pc:chgData name="Kristina Keil" userId="e9214bf778986fa5" providerId="LiveId" clId="{6B1B10FE-E83C-410F-8508-2287FC8CBBB3}" dt="2019-04-23T00:20:38.568" v="1599" actId="255"/>
        <pc:sldMkLst>
          <pc:docMk/>
          <pc:sldMk cId="1202879982" sldId="353"/>
        </pc:sldMkLst>
        <pc:spChg chg="mod ord">
          <ac:chgData name="Kristina Keil" userId="e9214bf778986fa5" providerId="LiveId" clId="{6B1B10FE-E83C-410F-8508-2287FC8CBBB3}" dt="2019-04-23T00:17:52.505" v="1469" actId="26606"/>
          <ac:spMkLst>
            <pc:docMk/>
            <pc:sldMk cId="1202879982" sldId="353"/>
            <ac:spMk id="2" creationId="{9D54DEFD-16A2-405C-A12D-A5E2AE226606}"/>
          </ac:spMkLst>
        </pc:spChg>
        <pc:spChg chg="mod ord">
          <ac:chgData name="Kristina Keil" userId="e9214bf778986fa5" providerId="LiveId" clId="{6B1B10FE-E83C-410F-8508-2287FC8CBBB3}" dt="2019-04-23T00:20:38.568" v="1599" actId="255"/>
          <ac:spMkLst>
            <pc:docMk/>
            <pc:sldMk cId="1202879982" sldId="353"/>
            <ac:spMk id="3" creationId="{CA9056FD-BC39-4A76-8B87-45E27C69D808}"/>
          </ac:spMkLst>
        </pc:spChg>
        <pc:spChg chg="add del">
          <ac:chgData name="Kristina Keil" userId="e9214bf778986fa5" providerId="LiveId" clId="{6B1B10FE-E83C-410F-8508-2287FC8CBBB3}" dt="2019-04-23T00:17:43.269" v="1467" actId="26606"/>
          <ac:spMkLst>
            <pc:docMk/>
            <pc:sldMk cId="1202879982" sldId="353"/>
            <ac:spMk id="8" creationId="{273E8A9A-DA4B-4F12-9331-219EBE5235D0}"/>
          </ac:spMkLst>
        </pc:spChg>
        <pc:spChg chg="add del">
          <ac:chgData name="Kristina Keil" userId="e9214bf778986fa5" providerId="LiveId" clId="{6B1B10FE-E83C-410F-8508-2287FC8CBBB3}" dt="2019-04-23T00:17:43.269" v="1467" actId="26606"/>
          <ac:spMkLst>
            <pc:docMk/>
            <pc:sldMk cId="1202879982" sldId="353"/>
            <ac:spMk id="12" creationId="{ADD673B7-F6B7-43EE-936B-D09F3A337A3E}"/>
          </ac:spMkLst>
        </pc:spChg>
        <pc:spChg chg="add del">
          <ac:chgData name="Kristina Keil" userId="e9214bf778986fa5" providerId="LiveId" clId="{6B1B10FE-E83C-410F-8508-2287FC8CBBB3}" dt="2019-04-23T00:17:52.505" v="1469" actId="26606"/>
          <ac:spMkLst>
            <pc:docMk/>
            <pc:sldMk cId="1202879982" sldId="353"/>
            <ac:spMk id="23" creationId="{7EF5ECB8-D49C-48FB-A93E-88EB2FFDFD42}"/>
          </ac:spMkLst>
        </pc:spChg>
        <pc:spChg chg="add del">
          <ac:chgData name="Kristina Keil" userId="e9214bf778986fa5" providerId="LiveId" clId="{6B1B10FE-E83C-410F-8508-2287FC8CBBB3}" dt="2019-04-23T00:17:52.505" v="1469" actId="26606"/>
          <ac:spMkLst>
            <pc:docMk/>
            <pc:sldMk cId="1202879982" sldId="353"/>
            <ac:spMk id="25" creationId="{411B77A2-BD5C-432D-B52E-C12612C74C17}"/>
          </ac:spMkLst>
        </pc:spChg>
        <pc:spChg chg="add del">
          <ac:chgData name="Kristina Keil" userId="e9214bf778986fa5" providerId="LiveId" clId="{6B1B10FE-E83C-410F-8508-2287FC8CBBB3}" dt="2019-04-23T00:17:52.505" v="1469" actId="26606"/>
          <ac:spMkLst>
            <pc:docMk/>
            <pc:sldMk cId="1202879982" sldId="353"/>
            <ac:spMk id="27" creationId="{87C031CB-DEB3-405F-9996-5322C24A6A93}"/>
          </ac:spMkLst>
        </pc:spChg>
        <pc:spChg chg="add del">
          <ac:chgData name="Kristina Keil" userId="e9214bf778986fa5" providerId="LiveId" clId="{6B1B10FE-E83C-410F-8508-2287FC8CBBB3}" dt="2019-04-23T00:17:52.505" v="1469" actId="26606"/>
          <ac:spMkLst>
            <pc:docMk/>
            <pc:sldMk cId="1202879982" sldId="353"/>
            <ac:spMk id="33" creationId="{273350E1-40B5-47D9-8DDD-3C2A17B4B6D9}"/>
          </ac:spMkLst>
        </pc:spChg>
        <pc:spChg chg="add del">
          <ac:chgData name="Kristina Keil" userId="e9214bf778986fa5" providerId="LiveId" clId="{6B1B10FE-E83C-410F-8508-2287FC8CBBB3}" dt="2019-04-23T00:17:52.505" v="1469" actId="26606"/>
          <ac:spMkLst>
            <pc:docMk/>
            <pc:sldMk cId="1202879982" sldId="353"/>
            <ac:spMk id="37" creationId="{108AC4DC-69B5-4DD1-84BC-850C5A286185}"/>
          </ac:spMkLst>
        </pc:spChg>
        <pc:spChg chg="add">
          <ac:chgData name="Kristina Keil" userId="e9214bf778986fa5" providerId="LiveId" clId="{6B1B10FE-E83C-410F-8508-2287FC8CBBB3}" dt="2019-04-23T00:17:52.505" v="1469" actId="26606"/>
          <ac:spMkLst>
            <pc:docMk/>
            <pc:sldMk cId="1202879982" sldId="353"/>
            <ac:spMk id="42" creationId="{273E8A9A-DA4B-4F12-9331-219EBE5235D0}"/>
          </ac:spMkLst>
        </pc:spChg>
        <pc:spChg chg="add">
          <ac:chgData name="Kristina Keil" userId="e9214bf778986fa5" providerId="LiveId" clId="{6B1B10FE-E83C-410F-8508-2287FC8CBBB3}" dt="2019-04-23T00:17:52.505" v="1469" actId="26606"/>
          <ac:spMkLst>
            <pc:docMk/>
            <pc:sldMk cId="1202879982" sldId="353"/>
            <ac:spMk id="46" creationId="{ADD673B7-F6B7-43EE-936B-D09F3A337A3E}"/>
          </ac:spMkLst>
        </pc:spChg>
        <pc:picChg chg="add del">
          <ac:chgData name="Kristina Keil" userId="e9214bf778986fa5" providerId="LiveId" clId="{6B1B10FE-E83C-410F-8508-2287FC8CBBB3}" dt="2019-04-23T00:17:43.269" v="1467" actId="26606"/>
          <ac:picMkLst>
            <pc:docMk/>
            <pc:sldMk cId="1202879982" sldId="353"/>
            <ac:picMk id="10" creationId="{1C4DCE7A-0E46-404B-9E0D-E93DC7B2A861}"/>
          </ac:picMkLst>
        </pc:picChg>
        <pc:picChg chg="add del">
          <ac:chgData name="Kristina Keil" userId="e9214bf778986fa5" providerId="LiveId" clId="{6B1B10FE-E83C-410F-8508-2287FC8CBBB3}" dt="2019-04-23T00:17:52.505" v="1469" actId="26606"/>
          <ac:picMkLst>
            <pc:docMk/>
            <pc:sldMk cId="1202879982" sldId="353"/>
            <ac:picMk id="17" creationId="{AC3E6C53-102E-4ACA-BCBB-3CC973B99486}"/>
          </ac:picMkLst>
        </pc:picChg>
        <pc:picChg chg="add del">
          <ac:chgData name="Kristina Keil" userId="e9214bf778986fa5" providerId="LiveId" clId="{6B1B10FE-E83C-410F-8508-2287FC8CBBB3}" dt="2019-04-23T00:17:52.505" v="1469" actId="26606"/>
          <ac:picMkLst>
            <pc:docMk/>
            <pc:sldMk cId="1202879982" sldId="353"/>
            <ac:picMk id="19" creationId="{17B2B42C-0777-4D6E-9432-535281803A88}"/>
          </ac:picMkLst>
        </pc:picChg>
        <pc:picChg chg="add del">
          <ac:chgData name="Kristina Keil" userId="e9214bf778986fa5" providerId="LiveId" clId="{6B1B10FE-E83C-410F-8508-2287FC8CBBB3}" dt="2019-04-23T00:17:52.505" v="1469" actId="26606"/>
          <ac:picMkLst>
            <pc:docMk/>
            <pc:sldMk cId="1202879982" sldId="353"/>
            <ac:picMk id="21" creationId="{EFEAAB60-93E2-4DC6-99AC-939637BCE864}"/>
          </ac:picMkLst>
        </pc:picChg>
        <pc:picChg chg="add del">
          <ac:chgData name="Kristina Keil" userId="e9214bf778986fa5" providerId="LiveId" clId="{6B1B10FE-E83C-410F-8508-2287FC8CBBB3}" dt="2019-04-23T00:17:52.505" v="1469" actId="26606"/>
          <ac:picMkLst>
            <pc:docMk/>
            <pc:sldMk cId="1202879982" sldId="353"/>
            <ac:picMk id="29" creationId="{92031F0E-C3FA-4DAF-BD13-4AC665CFF0FC}"/>
          </ac:picMkLst>
        </pc:picChg>
        <pc:picChg chg="add del">
          <ac:chgData name="Kristina Keil" userId="e9214bf778986fa5" providerId="LiveId" clId="{6B1B10FE-E83C-410F-8508-2287FC8CBBB3}" dt="2019-04-23T00:17:52.505" v="1469" actId="26606"/>
          <ac:picMkLst>
            <pc:docMk/>
            <pc:sldMk cId="1202879982" sldId="353"/>
            <ac:picMk id="31" creationId="{BE685C68-BF28-4330-A4FE-33ABD88511AA}"/>
          </ac:picMkLst>
        </pc:picChg>
        <pc:picChg chg="add del">
          <ac:chgData name="Kristina Keil" userId="e9214bf778986fa5" providerId="LiveId" clId="{6B1B10FE-E83C-410F-8508-2287FC8CBBB3}" dt="2019-04-23T00:17:52.505" v="1469" actId="26606"/>
          <ac:picMkLst>
            <pc:docMk/>
            <pc:sldMk cId="1202879982" sldId="353"/>
            <ac:picMk id="35" creationId="{A1500D0A-0DCA-4E06-8B25-618E6299CC9A}"/>
          </ac:picMkLst>
        </pc:picChg>
        <pc:picChg chg="add">
          <ac:chgData name="Kristina Keil" userId="e9214bf778986fa5" providerId="LiveId" clId="{6B1B10FE-E83C-410F-8508-2287FC8CBBB3}" dt="2019-04-23T00:17:52.505" v="1469" actId="26606"/>
          <ac:picMkLst>
            <pc:docMk/>
            <pc:sldMk cId="1202879982" sldId="353"/>
            <ac:picMk id="44" creationId="{1C4DCE7A-0E46-404B-9E0D-E93DC7B2A861}"/>
          </ac:picMkLst>
        </pc:picChg>
      </pc:sldChg>
      <pc:sldChg chg="modSp add ord">
        <pc:chgData name="Kristina Keil" userId="e9214bf778986fa5" providerId="LiveId" clId="{6B1B10FE-E83C-410F-8508-2287FC8CBBB3}" dt="2019-04-23T00:19:12.449" v="1598" actId="20577"/>
        <pc:sldMkLst>
          <pc:docMk/>
          <pc:sldMk cId="759674264" sldId="354"/>
        </pc:sldMkLst>
        <pc:spChg chg="mod">
          <ac:chgData name="Kristina Keil" userId="e9214bf778986fa5" providerId="LiveId" clId="{6B1B10FE-E83C-410F-8508-2287FC8CBBB3}" dt="2019-04-23T00:19:12.449" v="1598" actId="20577"/>
          <ac:spMkLst>
            <pc:docMk/>
            <pc:sldMk cId="759674264" sldId="354"/>
            <ac:spMk id="16" creationId="{00000000-0000-0000-0000-000000000000}"/>
          </ac:spMkLst>
        </pc:spChg>
      </pc:sldChg>
      <pc:sldChg chg="modSp add">
        <pc:chgData name="Kristina Keil" userId="e9214bf778986fa5" providerId="LiveId" clId="{6B1B10FE-E83C-410F-8508-2287FC8CBBB3}" dt="2019-04-23T00:21:20.023" v="1640" actId="20577"/>
        <pc:sldMkLst>
          <pc:docMk/>
          <pc:sldMk cId="532379052" sldId="355"/>
        </pc:sldMkLst>
        <pc:spChg chg="mod">
          <ac:chgData name="Kristina Keil" userId="e9214bf778986fa5" providerId="LiveId" clId="{6B1B10FE-E83C-410F-8508-2287FC8CBBB3}" dt="2019-04-23T00:21:20.023" v="1640" actId="20577"/>
          <ac:spMkLst>
            <pc:docMk/>
            <pc:sldMk cId="532379052" sldId="355"/>
            <ac:spMk id="2" creationId="{9D54DEFD-16A2-405C-A12D-A5E2AE226606}"/>
          </ac:spMkLst>
        </pc:spChg>
        <pc:spChg chg="mod">
          <ac:chgData name="Kristina Keil" userId="e9214bf778986fa5" providerId="LiveId" clId="{6B1B10FE-E83C-410F-8508-2287FC8CBBB3}" dt="2019-04-23T00:21:11.973" v="1617" actId="20577"/>
          <ac:spMkLst>
            <pc:docMk/>
            <pc:sldMk cId="532379052" sldId="355"/>
            <ac:spMk id="3" creationId="{CA9056FD-BC39-4A76-8B87-45E27C69D808}"/>
          </ac:spMkLst>
        </pc:spChg>
      </pc:sldChg>
      <pc:sldChg chg="addSp delSp modSp add mod setBg">
        <pc:chgData name="Kristina Keil" userId="e9214bf778986fa5" providerId="LiveId" clId="{6B1B10FE-E83C-410F-8508-2287FC8CBBB3}" dt="2019-04-23T00:44:59.593" v="3479" actId="5793"/>
        <pc:sldMkLst>
          <pc:docMk/>
          <pc:sldMk cId="2593854972" sldId="356"/>
        </pc:sldMkLst>
        <pc:spChg chg="mod">
          <ac:chgData name="Kristina Keil" userId="e9214bf778986fa5" providerId="LiveId" clId="{6B1B10FE-E83C-410F-8508-2287FC8CBBB3}" dt="2019-04-23T00:23:02.181" v="1657" actId="20577"/>
          <ac:spMkLst>
            <pc:docMk/>
            <pc:sldMk cId="2593854972" sldId="356"/>
            <ac:spMk id="2" creationId="{2652136A-025D-4F21-ABA8-68131E807479}"/>
          </ac:spMkLst>
        </pc:spChg>
        <pc:spChg chg="del">
          <ac:chgData name="Kristina Keil" userId="e9214bf778986fa5" providerId="LiveId" clId="{6B1B10FE-E83C-410F-8508-2287FC8CBBB3}" dt="2019-04-23T00:22:36.148" v="1642" actId="931"/>
          <ac:spMkLst>
            <pc:docMk/>
            <pc:sldMk cId="2593854972" sldId="356"/>
            <ac:spMk id="3" creationId="{4B0F997B-EE54-40A9-9DFE-B0CCEA1E98D6}"/>
          </ac:spMkLst>
        </pc:spChg>
        <pc:spChg chg="add mod">
          <ac:chgData name="Kristina Keil" userId="e9214bf778986fa5" providerId="LiveId" clId="{6B1B10FE-E83C-410F-8508-2287FC8CBBB3}" dt="2019-04-23T00:44:59.593" v="3479" actId="5793"/>
          <ac:spMkLst>
            <pc:docMk/>
            <pc:sldMk cId="2593854972" sldId="356"/>
            <ac:spMk id="10" creationId="{50D67BBF-486F-43A4-9D6B-DCE4590C8CEB}"/>
          </ac:spMkLst>
        </pc:spChg>
        <pc:picChg chg="add del mod">
          <ac:chgData name="Kristina Keil" userId="e9214bf778986fa5" providerId="LiveId" clId="{6B1B10FE-E83C-410F-8508-2287FC8CBBB3}" dt="2019-04-23T00:22:43.932" v="1643" actId="26606"/>
          <ac:picMkLst>
            <pc:docMk/>
            <pc:sldMk cId="2593854972" sldId="356"/>
            <ac:picMk id="5" creationId="{EBA90B7D-5CF4-40A5-A896-DBED85343C04}"/>
          </ac:picMkLst>
        </pc:picChg>
        <pc:picChg chg="add">
          <ac:chgData name="Kristina Keil" userId="e9214bf778986fa5" providerId="LiveId" clId="{6B1B10FE-E83C-410F-8508-2287FC8CBBB3}" dt="2019-04-23T00:22:43.932" v="1643" actId="26606"/>
          <ac:picMkLst>
            <pc:docMk/>
            <pc:sldMk cId="2593854972" sldId="356"/>
            <ac:picMk id="8" creationId="{EBA90B7D-5CF4-40A5-A896-DBED85343C04}"/>
          </ac:picMkLst>
        </pc:picChg>
      </pc:sldChg>
      <pc:sldChg chg="modSp add ord">
        <pc:chgData name="Kristina Keil" userId="e9214bf778986fa5" providerId="LiveId" clId="{6B1B10FE-E83C-410F-8508-2287FC8CBBB3}" dt="2019-04-23T00:37:40.176" v="2783" actId="20577"/>
        <pc:sldMkLst>
          <pc:docMk/>
          <pc:sldMk cId="231221201" sldId="357"/>
        </pc:sldMkLst>
        <pc:spChg chg="mod">
          <ac:chgData name="Kristina Keil" userId="e9214bf778986fa5" providerId="LiveId" clId="{6B1B10FE-E83C-410F-8508-2287FC8CBBB3}" dt="2019-04-23T00:37:40.176" v="2783" actId="20577"/>
          <ac:spMkLst>
            <pc:docMk/>
            <pc:sldMk cId="231221201" sldId="357"/>
            <ac:spMk id="16" creationId="{00000000-0000-0000-0000-000000000000}"/>
          </ac:spMkLst>
        </pc:spChg>
      </pc:sldChg>
      <pc:sldChg chg="modSp add">
        <pc:chgData name="Kristina Keil" userId="e9214bf778986fa5" providerId="LiveId" clId="{6B1B10FE-E83C-410F-8508-2287FC8CBBB3}" dt="2019-04-23T00:42:11.541" v="3478" actId="313"/>
        <pc:sldMkLst>
          <pc:docMk/>
          <pc:sldMk cId="3098216989" sldId="358"/>
        </pc:sldMkLst>
        <pc:spChg chg="mod">
          <ac:chgData name="Kristina Keil" userId="e9214bf778986fa5" providerId="LiveId" clId="{6B1B10FE-E83C-410F-8508-2287FC8CBBB3}" dt="2019-04-23T00:42:11.541" v="3478" actId="313"/>
          <ac:spMkLst>
            <pc:docMk/>
            <pc:sldMk cId="3098216989" sldId="358"/>
            <ac:spMk id="16" creationId="{00000000-0000-0000-0000-000000000000}"/>
          </ac:spMkLst>
        </pc:spChg>
      </pc:sldChg>
      <pc:sldChg chg="delSp modSp add setBg delDesignElem">
        <pc:chgData name="Kristina Keil" userId="e9214bf778986fa5" providerId="LiveId" clId="{6B1B10FE-E83C-410F-8508-2287FC8CBBB3}" dt="2019-04-23T01:34:23.984" v="3493" actId="14100"/>
        <pc:sldMkLst>
          <pc:docMk/>
          <pc:sldMk cId="4200274645" sldId="359"/>
        </pc:sldMkLst>
        <pc:spChg chg="del">
          <ac:chgData name="Kristina Keil" userId="e9214bf778986fa5" providerId="LiveId" clId="{6B1B10FE-E83C-410F-8508-2287FC8CBBB3}" dt="2019-04-23T01:31:28.532" v="3481"/>
          <ac:spMkLst>
            <pc:docMk/>
            <pc:sldMk cId="4200274645" sldId="359"/>
            <ac:spMk id="12" creationId="{C610D2AE-07EF-436A-9755-AA8DF4B933A4}"/>
          </ac:spMkLst>
        </pc:spChg>
        <pc:spChg chg="del">
          <ac:chgData name="Kristina Keil" userId="e9214bf778986fa5" providerId="LiveId" clId="{6B1B10FE-E83C-410F-8508-2287FC8CBBB3}" dt="2019-04-23T01:31:28.532" v="3481"/>
          <ac:spMkLst>
            <pc:docMk/>
            <pc:sldMk cId="4200274645" sldId="359"/>
            <ac:spMk id="16" creationId="{CF2D8AD5-434A-4C0E-9F5B-C1AFD645F364}"/>
          </ac:spMkLst>
        </pc:spChg>
        <pc:picChg chg="mod">
          <ac:chgData name="Kristina Keil" userId="e9214bf778986fa5" providerId="LiveId" clId="{6B1B10FE-E83C-410F-8508-2287FC8CBBB3}" dt="2019-04-23T01:34:23.984" v="3493" actId="14100"/>
          <ac:picMkLst>
            <pc:docMk/>
            <pc:sldMk cId="4200274645" sldId="359"/>
            <ac:picMk id="8" creationId="{8264E617-05D3-4624-B206-D3EBE1217C96}"/>
          </ac:picMkLst>
        </pc:picChg>
        <pc:picChg chg="del">
          <ac:chgData name="Kristina Keil" userId="e9214bf778986fa5" providerId="LiveId" clId="{6B1B10FE-E83C-410F-8508-2287FC8CBBB3}" dt="2019-04-23T01:31:28.532" v="3481"/>
          <ac:picMkLst>
            <pc:docMk/>
            <pc:sldMk cId="4200274645" sldId="359"/>
            <ac:picMk id="14" creationId="{6CACDD17-9043-46DF-882D-420365B79C18}"/>
          </ac:picMkLst>
        </pc:picChg>
        <pc:picChg chg="del">
          <ac:chgData name="Kristina Keil" userId="e9214bf778986fa5" providerId="LiveId" clId="{6B1B10FE-E83C-410F-8508-2287FC8CBBB3}" dt="2019-04-23T01:31:28.532" v="3481"/>
          <ac:picMkLst>
            <pc:docMk/>
            <pc:sldMk cId="4200274645" sldId="359"/>
            <ac:picMk id="18" creationId="{E92B246D-47CC-40F8-8DE7-B65D409E945E}"/>
          </ac:picMkLst>
        </pc:picChg>
      </pc:sldChg>
      <pc:sldChg chg="addSp delSp modSp add mod setBg">
        <pc:chgData name="Kristina Keil" userId="e9214bf778986fa5" providerId="LiveId" clId="{6B1B10FE-E83C-410F-8508-2287FC8CBBB3}" dt="2019-04-23T01:36:07.428" v="3533" actId="26606"/>
        <pc:sldMkLst>
          <pc:docMk/>
          <pc:sldMk cId="1649457088" sldId="360"/>
        </pc:sldMkLst>
        <pc:spChg chg="mod">
          <ac:chgData name="Kristina Keil" userId="e9214bf778986fa5" providerId="LiveId" clId="{6B1B10FE-E83C-410F-8508-2287FC8CBBB3}" dt="2019-04-23T01:36:07.428" v="3533" actId="26606"/>
          <ac:spMkLst>
            <pc:docMk/>
            <pc:sldMk cId="1649457088" sldId="360"/>
            <ac:spMk id="2" creationId="{D5A8B0AC-5457-4F3B-A4ED-959EA6E7E471}"/>
          </ac:spMkLst>
        </pc:spChg>
        <pc:spChg chg="del">
          <ac:chgData name="Kristina Keil" userId="e9214bf778986fa5" providerId="LiveId" clId="{6B1B10FE-E83C-410F-8508-2287FC8CBBB3}" dt="2019-04-23T01:36:04.550" v="3532" actId="931"/>
          <ac:spMkLst>
            <pc:docMk/>
            <pc:sldMk cId="1649457088" sldId="360"/>
            <ac:spMk id="3" creationId="{05F13B08-D64A-4400-9722-28051D1E804E}"/>
          </ac:spMkLst>
        </pc:spChg>
        <pc:spChg chg="add">
          <ac:chgData name="Kristina Keil" userId="e9214bf778986fa5" providerId="LiveId" clId="{6B1B10FE-E83C-410F-8508-2287FC8CBBB3}" dt="2019-04-23T01:36:07.428" v="3533" actId="26606"/>
          <ac:spMkLst>
            <pc:docMk/>
            <pc:sldMk cId="1649457088" sldId="360"/>
            <ac:spMk id="10" creationId="{9785A401-3852-4FEC-8AF0-8DB45BD13163}"/>
          </ac:spMkLst>
        </pc:spChg>
        <pc:spChg chg="add">
          <ac:chgData name="Kristina Keil" userId="e9214bf778986fa5" providerId="LiveId" clId="{6B1B10FE-E83C-410F-8508-2287FC8CBBB3}" dt="2019-04-23T01:36:07.428" v="3533" actId="26606"/>
          <ac:spMkLst>
            <pc:docMk/>
            <pc:sldMk cId="1649457088" sldId="360"/>
            <ac:spMk id="17" creationId="{78A4CDE5-C7BC-41E1-8A4A-79E024CC09F3}"/>
          </ac:spMkLst>
        </pc:spChg>
        <pc:grpChg chg="add">
          <ac:chgData name="Kristina Keil" userId="e9214bf778986fa5" providerId="LiveId" clId="{6B1B10FE-E83C-410F-8508-2287FC8CBBB3}" dt="2019-04-23T01:36:07.428" v="3533" actId="26606"/>
          <ac:grpSpMkLst>
            <pc:docMk/>
            <pc:sldMk cId="1649457088" sldId="360"/>
            <ac:grpSpMk id="13" creationId="{905A9BAA-B344-45D2-838C-73856C4B15D4}"/>
          </ac:grpSpMkLst>
        </pc:grpChg>
        <pc:picChg chg="add del mod">
          <ac:chgData name="Kristina Keil" userId="e9214bf778986fa5" providerId="LiveId" clId="{6B1B10FE-E83C-410F-8508-2287FC8CBBB3}" dt="2019-04-23T01:36:07.428" v="3533" actId="26606"/>
          <ac:picMkLst>
            <pc:docMk/>
            <pc:sldMk cId="1649457088" sldId="360"/>
            <ac:picMk id="5" creationId="{B9F661EE-80CF-4C25-BEA8-78EB6A79F9A7}"/>
          </ac:picMkLst>
        </pc:picChg>
        <pc:picChg chg="add">
          <ac:chgData name="Kristina Keil" userId="e9214bf778986fa5" providerId="LiveId" clId="{6B1B10FE-E83C-410F-8508-2287FC8CBBB3}" dt="2019-04-23T01:36:07.428" v="3533" actId="26606"/>
          <ac:picMkLst>
            <pc:docMk/>
            <pc:sldMk cId="1649457088" sldId="360"/>
            <ac:picMk id="8" creationId="{B9F661EE-80CF-4C25-BEA8-78EB6A79F9A7}"/>
          </ac:picMkLst>
        </pc:picChg>
        <pc:picChg chg="add">
          <ac:chgData name="Kristina Keil" userId="e9214bf778986fa5" providerId="LiveId" clId="{6B1B10FE-E83C-410F-8508-2287FC8CBBB3}" dt="2019-04-23T01:36:07.428" v="3533" actId="26606"/>
          <ac:picMkLst>
            <pc:docMk/>
            <pc:sldMk cId="1649457088" sldId="360"/>
            <ac:picMk id="19" creationId="{025C7952-5703-489E-8DBD-F2EFAC8EEB05}"/>
          </ac:picMkLst>
        </pc:picChg>
      </pc:sldChg>
      <pc:sldChg chg="addSp delSp modSp add mod setBg">
        <pc:chgData name="Kristina Keil" userId="e9214bf778986fa5" providerId="LiveId" clId="{6B1B10FE-E83C-410F-8508-2287FC8CBBB3}" dt="2019-04-23T01:42:32.571" v="3652" actId="20577"/>
        <pc:sldMkLst>
          <pc:docMk/>
          <pc:sldMk cId="3874276727" sldId="361"/>
        </pc:sldMkLst>
        <pc:spChg chg="mod">
          <ac:chgData name="Kristina Keil" userId="e9214bf778986fa5" providerId="LiveId" clId="{6B1B10FE-E83C-410F-8508-2287FC8CBBB3}" dt="2019-04-23T01:42:32.571" v="3652" actId="20577"/>
          <ac:spMkLst>
            <pc:docMk/>
            <pc:sldMk cId="3874276727" sldId="361"/>
            <ac:spMk id="2" creationId="{88AA9A18-74AE-4E6D-84F8-2C6A41E2FE7C}"/>
          </ac:spMkLst>
        </pc:spChg>
        <pc:spChg chg="del mod">
          <ac:chgData name="Kristina Keil" userId="e9214bf778986fa5" providerId="LiveId" clId="{6B1B10FE-E83C-410F-8508-2287FC8CBBB3}" dt="2019-04-23T01:41:31.985" v="3557" actId="931"/>
          <ac:spMkLst>
            <pc:docMk/>
            <pc:sldMk cId="3874276727" sldId="361"/>
            <ac:spMk id="3" creationId="{06913EDB-B834-4449-BF78-8C226558EFFD}"/>
          </ac:spMkLst>
        </pc:spChg>
        <pc:spChg chg="add del">
          <ac:chgData name="Kristina Keil" userId="e9214bf778986fa5" providerId="LiveId" clId="{6B1B10FE-E83C-410F-8508-2287FC8CBBB3}" dt="2019-04-23T01:40:46.393" v="3556" actId="26606"/>
          <ac:spMkLst>
            <pc:docMk/>
            <pc:sldMk cId="3874276727" sldId="361"/>
            <ac:spMk id="8" creationId="{C7F36C09-16BA-4141-A705-C6B5B5A40BF4}"/>
          </ac:spMkLst>
        </pc:spChg>
        <pc:spChg chg="add del">
          <ac:chgData name="Kristina Keil" userId="e9214bf778986fa5" providerId="LiveId" clId="{6B1B10FE-E83C-410F-8508-2287FC8CBBB3}" dt="2019-04-23T01:40:46.393" v="3556" actId="26606"/>
          <ac:spMkLst>
            <pc:docMk/>
            <pc:sldMk cId="3874276727" sldId="361"/>
            <ac:spMk id="12" creationId="{460C2540-36DC-4C0A-A9C0-231ED365DC32}"/>
          </ac:spMkLst>
        </pc:spChg>
        <pc:spChg chg="add">
          <ac:chgData name="Kristina Keil" userId="e9214bf778986fa5" providerId="LiveId" clId="{6B1B10FE-E83C-410F-8508-2287FC8CBBB3}" dt="2019-04-23T01:40:46.393" v="3556" actId="26606"/>
          <ac:spMkLst>
            <pc:docMk/>
            <pc:sldMk cId="3874276727" sldId="361"/>
            <ac:spMk id="17" creationId="{198A2CF5-5D77-4F40-9D7F-58E7E69EDEFB}"/>
          </ac:spMkLst>
        </pc:spChg>
        <pc:spChg chg="add">
          <ac:chgData name="Kristina Keil" userId="e9214bf778986fa5" providerId="LiveId" clId="{6B1B10FE-E83C-410F-8508-2287FC8CBBB3}" dt="2019-04-23T01:40:46.393" v="3556" actId="26606"/>
          <ac:spMkLst>
            <pc:docMk/>
            <pc:sldMk cId="3874276727" sldId="361"/>
            <ac:spMk id="19" creationId="{C9107CEA-9690-45A7-AD63-81B580BD2D4A}"/>
          </ac:spMkLst>
        </pc:spChg>
        <pc:spChg chg="add">
          <ac:chgData name="Kristina Keil" userId="e9214bf778986fa5" providerId="LiveId" clId="{6B1B10FE-E83C-410F-8508-2287FC8CBBB3}" dt="2019-04-23T01:40:46.393" v="3556" actId="26606"/>
          <ac:spMkLst>
            <pc:docMk/>
            <pc:sldMk cId="3874276727" sldId="361"/>
            <ac:spMk id="23" creationId="{DC93C6B4-586F-4876-9FE1-CF9B241CAC88}"/>
          </ac:spMkLst>
        </pc:spChg>
        <pc:picChg chg="add mod">
          <ac:chgData name="Kristina Keil" userId="e9214bf778986fa5" providerId="LiveId" clId="{6B1B10FE-E83C-410F-8508-2287FC8CBBB3}" dt="2019-04-23T01:41:53.595" v="3562" actId="14100"/>
          <ac:picMkLst>
            <pc:docMk/>
            <pc:sldMk cId="3874276727" sldId="361"/>
            <ac:picMk id="5" creationId="{B92752CA-9044-45BC-B323-EFA567972829}"/>
          </ac:picMkLst>
        </pc:picChg>
        <pc:picChg chg="add del">
          <ac:chgData name="Kristina Keil" userId="e9214bf778986fa5" providerId="LiveId" clId="{6B1B10FE-E83C-410F-8508-2287FC8CBBB3}" dt="2019-04-23T01:40:46.393" v="3556" actId="26606"/>
          <ac:picMkLst>
            <pc:docMk/>
            <pc:sldMk cId="3874276727" sldId="361"/>
            <ac:picMk id="10" creationId="{C9CE521D-42CE-4CD9-AFFE-37255AC0A649}"/>
          </ac:picMkLst>
        </pc:picChg>
        <pc:picChg chg="add">
          <ac:chgData name="Kristina Keil" userId="e9214bf778986fa5" providerId="LiveId" clId="{6B1B10FE-E83C-410F-8508-2287FC8CBBB3}" dt="2019-04-23T01:40:46.393" v="3556" actId="26606"/>
          <ac:picMkLst>
            <pc:docMk/>
            <pc:sldMk cId="3874276727" sldId="361"/>
            <ac:picMk id="21" creationId="{D760E178-A1D3-4B11-9005-4B6E82CEB17C}"/>
          </ac:picMkLst>
        </pc:picChg>
      </pc:sldChg>
      <pc:sldChg chg="addSp delSp modSp add mod setBg">
        <pc:chgData name="Kristina Keil" userId="e9214bf778986fa5" providerId="LiveId" clId="{6B1B10FE-E83C-410F-8508-2287FC8CBBB3}" dt="2019-04-23T01:49:41.221" v="3783" actId="20577"/>
        <pc:sldMkLst>
          <pc:docMk/>
          <pc:sldMk cId="3237105823" sldId="362"/>
        </pc:sldMkLst>
        <pc:spChg chg="mod">
          <ac:chgData name="Kristina Keil" userId="e9214bf778986fa5" providerId="LiveId" clId="{6B1B10FE-E83C-410F-8508-2287FC8CBBB3}" dt="2019-04-23T01:49:41.221" v="3783" actId="20577"/>
          <ac:spMkLst>
            <pc:docMk/>
            <pc:sldMk cId="3237105823" sldId="362"/>
            <ac:spMk id="2" creationId="{EF178E7F-4042-4EE5-ADDB-70ED78BFED99}"/>
          </ac:spMkLst>
        </pc:spChg>
        <pc:spChg chg="del mod">
          <ac:chgData name="Kristina Keil" userId="e9214bf778986fa5" providerId="LiveId" clId="{6B1B10FE-E83C-410F-8508-2287FC8CBBB3}" dt="2019-04-23T01:49:10.682" v="3760" actId="931"/>
          <ac:spMkLst>
            <pc:docMk/>
            <pc:sldMk cId="3237105823" sldId="362"/>
            <ac:spMk id="3" creationId="{B91BEF31-9147-493A-B83D-3EDA3F64C267}"/>
          </ac:spMkLst>
        </pc:spChg>
        <pc:spChg chg="add">
          <ac:chgData name="Kristina Keil" userId="e9214bf778986fa5" providerId="LiveId" clId="{6B1B10FE-E83C-410F-8508-2287FC8CBBB3}" dt="2019-04-23T01:48:43.939" v="3759" actId="26606"/>
          <ac:spMkLst>
            <pc:docMk/>
            <pc:sldMk cId="3237105823" sldId="362"/>
            <ac:spMk id="8" creationId="{273E8A9A-DA4B-4F12-9331-219EBE5235D0}"/>
          </ac:spMkLst>
        </pc:spChg>
        <pc:spChg chg="add">
          <ac:chgData name="Kristina Keil" userId="e9214bf778986fa5" providerId="LiveId" clId="{6B1B10FE-E83C-410F-8508-2287FC8CBBB3}" dt="2019-04-23T01:48:43.939" v="3759" actId="26606"/>
          <ac:spMkLst>
            <pc:docMk/>
            <pc:sldMk cId="3237105823" sldId="362"/>
            <ac:spMk id="12" creationId="{ADD673B7-F6B7-43EE-936B-D09F3A337A3E}"/>
          </ac:spMkLst>
        </pc:spChg>
        <pc:picChg chg="add mod">
          <ac:chgData name="Kristina Keil" userId="e9214bf778986fa5" providerId="LiveId" clId="{6B1B10FE-E83C-410F-8508-2287FC8CBBB3}" dt="2019-04-23T01:49:24.215" v="3762" actId="14100"/>
          <ac:picMkLst>
            <pc:docMk/>
            <pc:sldMk cId="3237105823" sldId="362"/>
            <ac:picMk id="5" creationId="{00796993-937F-4302-90FC-61CFA440AA1A}"/>
          </ac:picMkLst>
        </pc:picChg>
        <pc:picChg chg="add">
          <ac:chgData name="Kristina Keil" userId="e9214bf778986fa5" providerId="LiveId" clId="{6B1B10FE-E83C-410F-8508-2287FC8CBBB3}" dt="2019-04-23T01:48:43.939" v="3759" actId="26606"/>
          <ac:picMkLst>
            <pc:docMk/>
            <pc:sldMk cId="3237105823" sldId="362"/>
            <ac:picMk id="10" creationId="{1C4DCE7A-0E46-404B-9E0D-E93DC7B2A861}"/>
          </ac:picMkLst>
        </pc:picChg>
      </pc:sldChg>
      <pc:sldChg chg="addSp delSp modSp add">
        <pc:chgData name="Kristina Keil" userId="e9214bf778986fa5" providerId="LiveId" clId="{6B1B10FE-E83C-410F-8508-2287FC8CBBB3}" dt="2019-04-23T01:51:28.586" v="3816" actId="14100"/>
        <pc:sldMkLst>
          <pc:docMk/>
          <pc:sldMk cId="146274222" sldId="363"/>
        </pc:sldMkLst>
        <pc:spChg chg="mod">
          <ac:chgData name="Kristina Keil" userId="e9214bf778986fa5" providerId="LiveId" clId="{6B1B10FE-E83C-410F-8508-2287FC8CBBB3}" dt="2019-04-23T01:51:09.495" v="3812" actId="20577"/>
          <ac:spMkLst>
            <pc:docMk/>
            <pc:sldMk cId="146274222" sldId="363"/>
            <ac:spMk id="2" creationId="{3E2D44DB-E0E1-4C62-B7E1-87DE01DDD7D9}"/>
          </ac:spMkLst>
        </pc:spChg>
        <pc:spChg chg="del">
          <ac:chgData name="Kristina Keil" userId="e9214bf778986fa5" providerId="LiveId" clId="{6B1B10FE-E83C-410F-8508-2287FC8CBBB3}" dt="2019-04-23T01:51:15.459" v="3813" actId="931"/>
          <ac:spMkLst>
            <pc:docMk/>
            <pc:sldMk cId="146274222" sldId="363"/>
            <ac:spMk id="3" creationId="{BF1A9B64-E3E6-47E5-9909-F5F0004207E1}"/>
          </ac:spMkLst>
        </pc:spChg>
        <pc:picChg chg="add mod">
          <ac:chgData name="Kristina Keil" userId="e9214bf778986fa5" providerId="LiveId" clId="{6B1B10FE-E83C-410F-8508-2287FC8CBBB3}" dt="2019-04-23T01:51:28.586" v="3816" actId="14100"/>
          <ac:picMkLst>
            <pc:docMk/>
            <pc:sldMk cId="146274222" sldId="363"/>
            <ac:picMk id="5" creationId="{96ADBC7D-38E8-4C68-B33C-9AE00754B074}"/>
          </ac:picMkLst>
        </pc:picChg>
      </pc:sldChg>
      <pc:sldChg chg="modSp add ord">
        <pc:chgData name="Kristina Keil" userId="e9214bf778986fa5" providerId="LiveId" clId="{6B1B10FE-E83C-410F-8508-2287FC8CBBB3}" dt="2019-04-23T01:52:31.118" v="3823" actId="5793"/>
        <pc:sldMkLst>
          <pc:docMk/>
          <pc:sldMk cId="3482985603" sldId="364"/>
        </pc:sldMkLst>
        <pc:spChg chg="mod">
          <ac:chgData name="Kristina Keil" userId="e9214bf778986fa5" providerId="LiveId" clId="{6B1B10FE-E83C-410F-8508-2287FC8CBBB3}" dt="2019-04-23T01:52:26.926" v="3821" actId="6549"/>
          <ac:spMkLst>
            <pc:docMk/>
            <pc:sldMk cId="3482985603" sldId="364"/>
            <ac:spMk id="2" creationId="{8536BA62-C56F-4FCB-AD98-6F42BA923556}"/>
          </ac:spMkLst>
        </pc:spChg>
        <pc:spChg chg="mod">
          <ac:chgData name="Kristina Keil" userId="e9214bf778986fa5" providerId="LiveId" clId="{6B1B10FE-E83C-410F-8508-2287FC8CBBB3}" dt="2019-04-23T01:52:31.118" v="3823" actId="5793"/>
          <ac:spMkLst>
            <pc:docMk/>
            <pc:sldMk cId="3482985603" sldId="364"/>
            <ac:spMk id="21" creationId="{4ADDD06F-239F-4BDC-81AE-10C63BFD869F}"/>
          </ac:spMkLst>
        </pc:spChg>
      </pc:sldChg>
      <pc:sldChg chg="addSp delSp modSp add">
        <pc:chgData name="Kristina Keil" userId="e9214bf778986fa5" providerId="LiveId" clId="{6B1B10FE-E83C-410F-8508-2287FC8CBBB3}" dt="2019-04-23T01:55:31.285" v="3830" actId="1076"/>
        <pc:sldMkLst>
          <pc:docMk/>
          <pc:sldMk cId="328412579" sldId="365"/>
        </pc:sldMkLst>
        <pc:spChg chg="del">
          <ac:chgData name="Kristina Keil" userId="e9214bf778986fa5" providerId="LiveId" clId="{6B1B10FE-E83C-410F-8508-2287FC8CBBB3}" dt="2019-04-23T01:55:03.921" v="3825" actId="931"/>
          <ac:spMkLst>
            <pc:docMk/>
            <pc:sldMk cId="328412579" sldId="365"/>
            <ac:spMk id="3" creationId="{3A3987D6-4D44-4C88-B5AA-4131E10C71DE}"/>
          </ac:spMkLst>
        </pc:spChg>
        <pc:picChg chg="add mod">
          <ac:chgData name="Kristina Keil" userId="e9214bf778986fa5" providerId="LiveId" clId="{6B1B10FE-E83C-410F-8508-2287FC8CBBB3}" dt="2019-04-23T01:55:31.285" v="3830" actId="1076"/>
          <ac:picMkLst>
            <pc:docMk/>
            <pc:sldMk cId="328412579" sldId="365"/>
            <ac:picMk id="5" creationId="{6A40DC72-5492-457E-9FA8-CF6308136DD5}"/>
          </ac:picMkLst>
        </pc:picChg>
      </pc:sldChg>
      <pc:sldChg chg="addSp delSp modSp add">
        <pc:chgData name="Kristina Keil" userId="e9214bf778986fa5" providerId="LiveId" clId="{6B1B10FE-E83C-410F-8508-2287FC8CBBB3}" dt="2019-04-23T01:57:54.793" v="3836" actId="14100"/>
        <pc:sldMkLst>
          <pc:docMk/>
          <pc:sldMk cId="1141224972" sldId="366"/>
        </pc:sldMkLst>
        <pc:spChg chg="del">
          <ac:chgData name="Kristina Keil" userId="e9214bf778986fa5" providerId="LiveId" clId="{6B1B10FE-E83C-410F-8508-2287FC8CBBB3}" dt="2019-04-23T01:57:41.557" v="3832" actId="931"/>
          <ac:spMkLst>
            <pc:docMk/>
            <pc:sldMk cId="1141224972" sldId="366"/>
            <ac:spMk id="3" creationId="{9C0138B1-0465-4DD0-8D4B-B8A500227B94}"/>
          </ac:spMkLst>
        </pc:spChg>
        <pc:picChg chg="add mod">
          <ac:chgData name="Kristina Keil" userId="e9214bf778986fa5" providerId="LiveId" clId="{6B1B10FE-E83C-410F-8508-2287FC8CBBB3}" dt="2019-04-23T01:57:54.793" v="3836" actId="14100"/>
          <ac:picMkLst>
            <pc:docMk/>
            <pc:sldMk cId="1141224972" sldId="366"/>
            <ac:picMk id="5" creationId="{959DBD2D-8A71-4737-B965-A95E353A1B1E}"/>
          </ac:picMkLst>
        </pc:picChg>
      </pc:sldChg>
    </pc:docChg>
  </pc:docChgLst>
  <pc:docChgLst>
    <pc:chgData name="Kristina Keil" userId="e9214bf778986fa5" providerId="LiveId" clId="{8739A743-5BA5-4370-A128-7E20976502A1}"/>
    <pc:docChg chg="custSel mod addSld delSld modSld sldOrd">
      <pc:chgData name="Kristina Keil" userId="e9214bf778986fa5" providerId="LiveId" clId="{8739A743-5BA5-4370-A128-7E20976502A1}" dt="2019-04-17T02:05:08.250" v="943" actId="20577"/>
      <pc:docMkLst>
        <pc:docMk/>
      </pc:docMkLst>
      <pc:sldChg chg="addSp modSp add mod setBg">
        <pc:chgData name="Kristina Keil" userId="e9214bf778986fa5" providerId="LiveId" clId="{8739A743-5BA5-4370-A128-7E20976502A1}" dt="2019-04-17T02:01:49.266" v="857" actId="313"/>
        <pc:sldMkLst>
          <pc:docMk/>
          <pc:sldMk cId="1535877612" sldId="263"/>
        </pc:sldMkLst>
        <pc:spChg chg="mod">
          <ac:chgData name="Kristina Keil" userId="e9214bf778986fa5" providerId="LiveId" clId="{8739A743-5BA5-4370-A128-7E20976502A1}" dt="2019-04-17T01:48:39.905" v="57" actId="114"/>
          <ac:spMkLst>
            <pc:docMk/>
            <pc:sldMk cId="1535877612" sldId="263"/>
            <ac:spMk id="2" creationId="{00000000-0000-0000-0000-000000000000}"/>
          </ac:spMkLst>
        </pc:spChg>
        <pc:spChg chg="mod">
          <ac:chgData name="Kristina Keil" userId="e9214bf778986fa5" providerId="LiveId" clId="{8739A743-5BA5-4370-A128-7E20976502A1}" dt="2019-04-17T02:01:49.266" v="857" actId="313"/>
          <ac:spMkLst>
            <pc:docMk/>
            <pc:sldMk cId="1535877612" sldId="263"/>
            <ac:spMk id="16" creationId="{00000000-0000-0000-0000-000000000000}"/>
          </ac:spMkLst>
        </pc:spChg>
        <pc:spChg chg="add">
          <ac:chgData name="Kristina Keil" userId="e9214bf778986fa5" providerId="LiveId" clId="{8739A743-5BA5-4370-A128-7E20976502A1}" dt="2019-04-17T01:48:07.009" v="35" actId="26606"/>
          <ac:spMkLst>
            <pc:docMk/>
            <pc:sldMk cId="1535877612" sldId="263"/>
            <ac:spMk id="25" creationId="{C493E730-2044-49B5-A022-B8D6F359343E}"/>
          </ac:spMkLst>
        </pc:spChg>
        <pc:grpChg chg="add">
          <ac:chgData name="Kristina Keil" userId="e9214bf778986fa5" providerId="LiveId" clId="{8739A743-5BA5-4370-A128-7E20976502A1}" dt="2019-04-17T01:48:07.009" v="35" actId="26606"/>
          <ac:grpSpMkLst>
            <pc:docMk/>
            <pc:sldMk cId="1535877612" sldId="263"/>
            <ac:grpSpMk id="21" creationId="{5B988D63-FA8B-436C-902E-E5005BC0492F}"/>
          </ac:grpSpMkLst>
        </pc:grpChg>
        <pc:picChg chg="mod">
          <ac:chgData name="Kristina Keil" userId="e9214bf778986fa5" providerId="LiveId" clId="{8739A743-5BA5-4370-A128-7E20976502A1}" dt="2019-04-17T01:48:07.009" v="35" actId="26606"/>
          <ac:picMkLst>
            <pc:docMk/>
            <pc:sldMk cId="1535877612" sldId="263"/>
            <ac:picMk id="15" creationId="{00000000-0000-0000-0000-000000000000}"/>
          </ac:picMkLst>
        </pc:picChg>
        <pc:picChg chg="add">
          <ac:chgData name="Kristina Keil" userId="e9214bf778986fa5" providerId="LiveId" clId="{8739A743-5BA5-4370-A128-7E20976502A1}" dt="2019-04-17T01:48:07.009" v="35" actId="26606"/>
          <ac:picMkLst>
            <pc:docMk/>
            <pc:sldMk cId="1535877612" sldId="263"/>
            <ac:picMk id="27" creationId="{78976801-4346-4636-BA62-265C81DFE7C4}"/>
          </ac:picMkLst>
        </pc:picChg>
      </pc:sldChg>
      <pc:sldChg chg="addSp delSp modSp add mod ord setBg">
        <pc:chgData name="Kristina Keil" userId="e9214bf778986fa5" providerId="LiveId" clId="{8739A743-5BA5-4370-A128-7E20976502A1}" dt="2019-04-17T01:43:05.707" v="26" actId="26606"/>
        <pc:sldMkLst>
          <pc:docMk/>
          <pc:sldMk cId="1757338376" sldId="264"/>
        </pc:sldMkLst>
        <pc:spChg chg="mod ord">
          <ac:chgData name="Kristina Keil" userId="e9214bf778986fa5" providerId="LiveId" clId="{8739A743-5BA5-4370-A128-7E20976502A1}" dt="2019-04-17T01:43:05.707" v="26" actId="26606"/>
          <ac:spMkLst>
            <pc:docMk/>
            <pc:sldMk cId="1757338376" sldId="264"/>
            <ac:spMk id="2" creationId="{2225459D-63CF-4A4A-BDE7-E79F1835AB36}"/>
          </ac:spMkLst>
        </pc:spChg>
        <pc:spChg chg="del">
          <ac:chgData name="Kristina Keil" userId="e9214bf778986fa5" providerId="LiveId" clId="{8739A743-5BA5-4370-A128-7E20976502A1}" dt="2019-04-17T01:42:21.319" v="5" actId="931"/>
          <ac:spMkLst>
            <pc:docMk/>
            <pc:sldMk cId="1757338376" sldId="264"/>
            <ac:spMk id="3" creationId="{7E5840F5-6573-4391-8B28-557BC27872DD}"/>
          </ac:spMkLst>
        </pc:spChg>
        <pc:spChg chg="add mod">
          <ac:chgData name="Kristina Keil" userId="e9214bf778986fa5" providerId="LiveId" clId="{8739A743-5BA5-4370-A128-7E20976502A1}" dt="2019-04-17T01:43:05.707" v="26" actId="26606"/>
          <ac:spMkLst>
            <pc:docMk/>
            <pc:sldMk cId="1757338376" sldId="264"/>
            <ac:spMk id="10" creationId="{BBE43F95-CAD5-465E-99E3-9AB559A015C1}"/>
          </ac:spMkLst>
        </pc:spChg>
        <pc:spChg chg="add del">
          <ac:chgData name="Kristina Keil" userId="e9214bf778986fa5" providerId="LiveId" clId="{8739A743-5BA5-4370-A128-7E20976502A1}" dt="2019-04-17T01:43:05.707" v="26" actId="26606"/>
          <ac:spMkLst>
            <pc:docMk/>
            <pc:sldMk cId="1757338376" sldId="264"/>
            <ac:spMk id="17" creationId="{13BC1C09-8FD1-4619-B317-E9EED5E55DD8}"/>
          </ac:spMkLst>
        </pc:spChg>
        <pc:spChg chg="add">
          <ac:chgData name="Kristina Keil" userId="e9214bf778986fa5" providerId="LiveId" clId="{8739A743-5BA5-4370-A128-7E20976502A1}" dt="2019-04-17T01:43:05.707" v="26" actId="26606"/>
          <ac:spMkLst>
            <pc:docMk/>
            <pc:sldMk cId="1757338376" sldId="264"/>
            <ac:spMk id="24" creationId="{F4979F40-3A44-4CCB-9EB7-F8318BCE576B}"/>
          </ac:spMkLst>
        </pc:spChg>
        <pc:spChg chg="add">
          <ac:chgData name="Kristina Keil" userId="e9214bf778986fa5" providerId="LiveId" clId="{8739A743-5BA5-4370-A128-7E20976502A1}" dt="2019-04-17T01:43:05.707" v="26" actId="26606"/>
          <ac:spMkLst>
            <pc:docMk/>
            <pc:sldMk cId="1757338376" sldId="264"/>
            <ac:spMk id="28" creationId="{AFD071FA-0514-4371-9568-86216A1F4658}"/>
          </ac:spMkLst>
        </pc:spChg>
        <pc:spChg chg="add">
          <ac:chgData name="Kristina Keil" userId="e9214bf778986fa5" providerId="LiveId" clId="{8739A743-5BA5-4370-A128-7E20976502A1}" dt="2019-04-17T01:43:05.707" v="26" actId="26606"/>
          <ac:spMkLst>
            <pc:docMk/>
            <pc:sldMk cId="1757338376" sldId="264"/>
            <ac:spMk id="30" creationId="{5211DDA4-E7B5-4325-A844-B7F59B084BA7}"/>
          </ac:spMkLst>
        </pc:spChg>
        <pc:grpChg chg="add del">
          <ac:chgData name="Kristina Keil" userId="e9214bf778986fa5" providerId="LiveId" clId="{8739A743-5BA5-4370-A128-7E20976502A1}" dt="2019-04-17T01:43:05.707" v="26" actId="26606"/>
          <ac:grpSpMkLst>
            <pc:docMk/>
            <pc:sldMk cId="1757338376" sldId="264"/>
            <ac:grpSpMk id="13" creationId="{7A865E47-4365-4F21-B8EA-13B2C12BCB98}"/>
          </ac:grpSpMkLst>
        </pc:grpChg>
        <pc:picChg chg="add del mod">
          <ac:chgData name="Kristina Keil" userId="e9214bf778986fa5" providerId="LiveId" clId="{8739A743-5BA5-4370-A128-7E20976502A1}" dt="2019-04-17T01:42:25.673" v="6" actId="26606"/>
          <ac:picMkLst>
            <pc:docMk/>
            <pc:sldMk cId="1757338376" sldId="264"/>
            <ac:picMk id="5" creationId="{14411A91-9C3E-476A-9B47-F97A432CF16A}"/>
          </ac:picMkLst>
        </pc:picChg>
        <pc:picChg chg="add mod">
          <ac:chgData name="Kristina Keil" userId="e9214bf778986fa5" providerId="LiveId" clId="{8739A743-5BA5-4370-A128-7E20976502A1}" dt="2019-04-17T01:43:05.707" v="26" actId="26606"/>
          <ac:picMkLst>
            <pc:docMk/>
            <pc:sldMk cId="1757338376" sldId="264"/>
            <ac:picMk id="8" creationId="{14411A91-9C3E-476A-9B47-F97A432CF16A}"/>
          </ac:picMkLst>
        </pc:picChg>
        <pc:picChg chg="add del">
          <ac:chgData name="Kristina Keil" userId="e9214bf778986fa5" providerId="LiveId" clId="{8739A743-5BA5-4370-A128-7E20976502A1}" dt="2019-04-17T01:43:05.707" v="26" actId="26606"/>
          <ac:picMkLst>
            <pc:docMk/>
            <pc:sldMk cId="1757338376" sldId="264"/>
            <ac:picMk id="19" creationId="{D3143E80-C928-46DB-9299-0BD06348A928}"/>
          </ac:picMkLst>
        </pc:picChg>
        <pc:picChg chg="add">
          <ac:chgData name="Kristina Keil" userId="e9214bf778986fa5" providerId="LiveId" clId="{8739A743-5BA5-4370-A128-7E20976502A1}" dt="2019-04-17T01:43:05.707" v="26" actId="26606"/>
          <ac:picMkLst>
            <pc:docMk/>
            <pc:sldMk cId="1757338376" sldId="264"/>
            <ac:picMk id="26" creationId="{15291D39-6B03-4BB5-BFC6-CBF11E90BFD6}"/>
          </ac:picMkLst>
        </pc:picChg>
        <pc:picChg chg="add">
          <ac:chgData name="Kristina Keil" userId="e9214bf778986fa5" providerId="LiveId" clId="{8739A743-5BA5-4370-A128-7E20976502A1}" dt="2019-04-17T01:43:05.707" v="26" actId="26606"/>
          <ac:picMkLst>
            <pc:docMk/>
            <pc:sldMk cId="1757338376" sldId="264"/>
            <ac:picMk id="32" creationId="{0D58E222-6309-4F79-AC20-9D3C69CD9B16}"/>
          </ac:picMkLst>
        </pc:picChg>
      </pc:sldChg>
      <pc:sldChg chg="delSp modSp add setBg delDesignElem">
        <pc:chgData name="Kristina Keil" userId="e9214bf778986fa5" providerId="LiveId" clId="{8739A743-5BA5-4370-A128-7E20976502A1}" dt="2019-04-17T02:05:08.250" v="943" actId="20577"/>
        <pc:sldMkLst>
          <pc:docMk/>
          <pc:sldMk cId="2527786306" sldId="272"/>
        </pc:sldMkLst>
        <pc:spChg chg="mod">
          <ac:chgData name="Kristina Keil" userId="e9214bf778986fa5" providerId="LiveId" clId="{8739A743-5BA5-4370-A128-7E20976502A1}" dt="2019-04-17T02:04:47.468" v="893" actId="14100"/>
          <ac:spMkLst>
            <pc:docMk/>
            <pc:sldMk cId="2527786306" sldId="272"/>
            <ac:spMk id="2" creationId="{D7E0AD3E-906E-4AE5-BBB6-B52BB8AEEDA7}"/>
          </ac:spMkLst>
        </pc:spChg>
        <pc:spChg chg="mod">
          <ac:chgData name="Kristina Keil" userId="e9214bf778986fa5" providerId="LiveId" clId="{8739A743-5BA5-4370-A128-7E20976502A1}" dt="2019-04-17T02:05:08.250" v="943" actId="20577"/>
          <ac:spMkLst>
            <pc:docMk/>
            <pc:sldMk cId="2527786306" sldId="272"/>
            <ac:spMk id="3" creationId="{CF24CB9C-9987-4236-9DF8-476A2467CBC7}"/>
          </ac:spMkLst>
        </pc:spChg>
        <pc:spChg chg="del">
          <ac:chgData name="Kristina Keil" userId="e9214bf778986fa5" providerId="LiveId" clId="{8739A743-5BA5-4370-A128-7E20976502A1}" dt="2019-04-17T02:03:54.822" v="859"/>
          <ac:spMkLst>
            <pc:docMk/>
            <pc:sldMk cId="2527786306" sldId="272"/>
            <ac:spMk id="30" creationId="{989BE678-777B-482A-A616-FEDC47B162E5}"/>
          </ac:spMkLst>
        </pc:spChg>
        <pc:spChg chg="del">
          <ac:chgData name="Kristina Keil" userId="e9214bf778986fa5" providerId="LiveId" clId="{8739A743-5BA5-4370-A128-7E20976502A1}" dt="2019-04-17T02:03:54.822" v="859"/>
          <ac:spMkLst>
            <pc:docMk/>
            <pc:sldMk cId="2527786306" sldId="272"/>
            <ac:spMk id="36" creationId="{D28BE0C3-2102-4820-B88B-A448B1840D14}"/>
          </ac:spMkLst>
        </pc:spChg>
        <pc:picChg chg="del">
          <ac:chgData name="Kristina Keil" userId="e9214bf778986fa5" providerId="LiveId" clId="{8739A743-5BA5-4370-A128-7E20976502A1}" dt="2019-04-17T02:03:54.822" v="859"/>
          <ac:picMkLst>
            <pc:docMk/>
            <pc:sldMk cId="2527786306" sldId="272"/>
            <ac:picMk id="26" creationId="{DF19BAF3-7E20-4B9D-B544-BABAEEA1FA75}"/>
          </ac:picMkLst>
        </pc:picChg>
        <pc:picChg chg="del">
          <ac:chgData name="Kristina Keil" userId="e9214bf778986fa5" providerId="LiveId" clId="{8739A743-5BA5-4370-A128-7E20976502A1}" dt="2019-04-17T02:03:54.822" v="859"/>
          <ac:picMkLst>
            <pc:docMk/>
            <pc:sldMk cId="2527786306" sldId="272"/>
            <ac:picMk id="28" creationId="{950648F4-ABCD-4DF0-8641-76CFB2354721}"/>
          </ac:picMkLst>
        </pc:picChg>
        <pc:picChg chg="del">
          <ac:chgData name="Kristina Keil" userId="e9214bf778986fa5" providerId="LiveId" clId="{8739A743-5BA5-4370-A128-7E20976502A1}" dt="2019-04-17T02:03:54.822" v="859"/>
          <ac:picMkLst>
            <pc:docMk/>
            <pc:sldMk cId="2527786306" sldId="272"/>
            <ac:picMk id="32" creationId="{CF1EB4BD-9C7E-4AA3-9681-C7EB0DA6250B}"/>
          </ac:picMkLst>
        </pc:picChg>
        <pc:picChg chg="del">
          <ac:chgData name="Kristina Keil" userId="e9214bf778986fa5" providerId="LiveId" clId="{8739A743-5BA5-4370-A128-7E20976502A1}" dt="2019-04-17T02:03:54.822" v="859"/>
          <ac:picMkLst>
            <pc:docMk/>
            <pc:sldMk cId="2527786306" sldId="272"/>
            <ac:picMk id="34" creationId="{94AAE3AA-3759-4D28-B0EF-575F25A5146C}"/>
          </ac:picMkLst>
        </pc:picChg>
      </pc:sldChg>
      <pc:sldChg chg="delSp add setBg delDesignElem">
        <pc:chgData name="Kristina Keil" userId="e9214bf778986fa5" providerId="LiveId" clId="{8739A743-5BA5-4370-A128-7E20976502A1}" dt="2019-04-17T01:45:26.575" v="30"/>
        <pc:sldMkLst>
          <pc:docMk/>
          <pc:sldMk cId="483781217" sldId="301"/>
        </pc:sldMkLst>
        <pc:spChg chg="del">
          <ac:chgData name="Kristina Keil" userId="e9214bf778986fa5" providerId="LiveId" clId="{8739A743-5BA5-4370-A128-7E20976502A1}" dt="2019-04-17T01:45:26.575" v="30"/>
          <ac:spMkLst>
            <pc:docMk/>
            <pc:sldMk cId="483781217" sldId="301"/>
            <ac:spMk id="34" creationId="{C493E730-2044-49B5-A022-B8D6F359343E}"/>
          </ac:spMkLst>
        </pc:spChg>
        <pc:grpChg chg="del">
          <ac:chgData name="Kristina Keil" userId="e9214bf778986fa5" providerId="LiveId" clId="{8739A743-5BA5-4370-A128-7E20976502A1}" dt="2019-04-17T01:45:26.575" v="30"/>
          <ac:grpSpMkLst>
            <pc:docMk/>
            <pc:sldMk cId="483781217" sldId="301"/>
            <ac:grpSpMk id="31" creationId="{5B988D63-FA8B-436C-902E-E5005BC0492F}"/>
          </ac:grpSpMkLst>
        </pc:grpChg>
        <pc:picChg chg="del">
          <ac:chgData name="Kristina Keil" userId="e9214bf778986fa5" providerId="LiveId" clId="{8739A743-5BA5-4370-A128-7E20976502A1}" dt="2019-04-17T01:45:26.575" v="30"/>
          <ac:picMkLst>
            <pc:docMk/>
            <pc:sldMk cId="483781217" sldId="301"/>
            <ac:picMk id="35" creationId="{78976801-4346-4636-BA62-265C81DFE7C4}"/>
          </ac:picMkLst>
        </pc:picChg>
      </pc:sldChg>
      <pc:sldChg chg="add">
        <pc:chgData name="Kristina Keil" userId="e9214bf778986fa5" providerId="LiveId" clId="{8739A743-5BA5-4370-A128-7E20976502A1}" dt="2019-04-17T01:45:07.954" v="28"/>
        <pc:sldMkLst>
          <pc:docMk/>
          <pc:sldMk cId="2491061017" sldId="314"/>
        </pc:sldMkLst>
      </pc:sldChg>
    </pc:docChg>
  </pc:docChgLst>
  <pc:docChgLst>
    <pc:chgData name="Kristina Keil" userId="e9214bf778986fa5" providerId="LiveId" clId="{AE4A60B7-8CBB-4C8D-97E3-2C31D53F311E}"/>
    <pc:docChg chg="undo custSel mod addSld modSld">
      <pc:chgData name="Kristina Keil" userId="e9214bf778986fa5" providerId="LiveId" clId="{AE4A60B7-8CBB-4C8D-97E3-2C31D53F311E}" dt="2019-04-17T01:36:54.817" v="389"/>
      <pc:docMkLst>
        <pc:docMk/>
      </pc:docMkLst>
      <pc:sldChg chg="addSp delSp modSp mod setBg">
        <pc:chgData name="Kristina Keil" userId="e9214bf778986fa5" providerId="LiveId" clId="{AE4A60B7-8CBB-4C8D-97E3-2C31D53F311E}" dt="2019-04-17T01:31:40.529" v="381" actId="26606"/>
        <pc:sldMkLst>
          <pc:docMk/>
          <pc:sldMk cId="541728537" sldId="256"/>
        </pc:sldMkLst>
        <pc:spChg chg="mod ord">
          <ac:chgData name="Kristina Keil" userId="e9214bf778986fa5" providerId="LiveId" clId="{AE4A60B7-8CBB-4C8D-97E3-2C31D53F311E}" dt="2019-04-17T01:31:40.529" v="381" actId="26606"/>
          <ac:spMkLst>
            <pc:docMk/>
            <pc:sldMk cId="541728537" sldId="256"/>
            <ac:spMk id="2" creationId="{64FF348A-5465-4D13-B92D-981B5C5A8002}"/>
          </ac:spMkLst>
        </pc:spChg>
        <pc:spChg chg="mod">
          <ac:chgData name="Kristina Keil" userId="e9214bf778986fa5" providerId="LiveId" clId="{AE4A60B7-8CBB-4C8D-97E3-2C31D53F311E}" dt="2019-04-17T01:31:40.529" v="381" actId="26606"/>
          <ac:spMkLst>
            <pc:docMk/>
            <pc:sldMk cId="541728537" sldId="256"/>
            <ac:spMk id="3" creationId="{D6E8D34A-4CA0-4E28-BC54-46BBF43A355E}"/>
          </ac:spMkLst>
        </pc:spChg>
        <pc:spChg chg="add del">
          <ac:chgData name="Kristina Keil" userId="e9214bf778986fa5" providerId="LiveId" clId="{AE4A60B7-8CBB-4C8D-97E3-2C31D53F311E}" dt="2019-04-17T01:31:28.739" v="376" actId="26606"/>
          <ac:spMkLst>
            <pc:docMk/>
            <pc:sldMk cId="541728537" sldId="256"/>
            <ac:spMk id="8" creationId="{8B1B45BD-D05B-47CB-97E5-994F293A1581}"/>
          </ac:spMkLst>
        </pc:spChg>
        <pc:spChg chg="add del">
          <ac:chgData name="Kristina Keil" userId="e9214bf778986fa5" providerId="LiveId" clId="{AE4A60B7-8CBB-4C8D-97E3-2C31D53F311E}" dt="2019-04-17T01:31:28.739" v="376" actId="26606"/>
          <ac:spMkLst>
            <pc:docMk/>
            <pc:sldMk cId="541728537" sldId="256"/>
            <ac:spMk id="12" creationId="{2D3E1E67-68B8-49AF-8DBA-E7E08CD3F886}"/>
          </ac:spMkLst>
        </pc:spChg>
        <pc:spChg chg="add del">
          <ac:chgData name="Kristina Keil" userId="e9214bf778986fa5" providerId="LiveId" clId="{AE4A60B7-8CBB-4C8D-97E3-2C31D53F311E}" dt="2019-04-17T01:31:28.739" v="376" actId="26606"/>
          <ac:spMkLst>
            <pc:docMk/>
            <pc:sldMk cId="541728537" sldId="256"/>
            <ac:spMk id="14" creationId="{896FDE7C-B860-44EE-B294-C8358F7A8EB1}"/>
          </ac:spMkLst>
        </pc:spChg>
        <pc:spChg chg="add del">
          <ac:chgData name="Kristina Keil" userId="e9214bf778986fa5" providerId="LiveId" clId="{AE4A60B7-8CBB-4C8D-97E3-2C31D53F311E}" dt="2019-04-17T01:31:34.974" v="378" actId="26606"/>
          <ac:spMkLst>
            <pc:docMk/>
            <pc:sldMk cId="541728537" sldId="256"/>
            <ac:spMk id="17" creationId="{87C031CB-DEB3-405F-9996-5322C24A6A93}"/>
          </ac:spMkLst>
        </pc:spChg>
        <pc:spChg chg="add del">
          <ac:chgData name="Kristina Keil" userId="e9214bf778986fa5" providerId="LiveId" clId="{AE4A60B7-8CBB-4C8D-97E3-2C31D53F311E}" dt="2019-04-17T01:31:34.974" v="378" actId="26606"/>
          <ac:spMkLst>
            <pc:docMk/>
            <pc:sldMk cId="541728537" sldId="256"/>
            <ac:spMk id="18" creationId="{108AC4DC-69B5-4DD1-84BC-850C5A286185}"/>
          </ac:spMkLst>
        </pc:spChg>
        <pc:spChg chg="add del">
          <ac:chgData name="Kristina Keil" userId="e9214bf778986fa5" providerId="LiveId" clId="{AE4A60B7-8CBB-4C8D-97E3-2C31D53F311E}" dt="2019-04-17T01:31:34.974" v="378" actId="26606"/>
          <ac:spMkLst>
            <pc:docMk/>
            <pc:sldMk cId="541728537" sldId="256"/>
            <ac:spMk id="21" creationId="{273350E1-40B5-47D9-8DDD-3C2A17B4B6D9}"/>
          </ac:spMkLst>
        </pc:spChg>
        <pc:spChg chg="add del">
          <ac:chgData name="Kristina Keil" userId="e9214bf778986fa5" providerId="LiveId" clId="{AE4A60B7-8CBB-4C8D-97E3-2C31D53F311E}" dt="2019-04-17T01:31:40.506" v="380" actId="26606"/>
          <ac:spMkLst>
            <pc:docMk/>
            <pc:sldMk cId="541728537" sldId="256"/>
            <ac:spMk id="23" creationId="{E019E2EA-0CC7-43D8-9028-C645A8ACC948}"/>
          </ac:spMkLst>
        </pc:spChg>
        <pc:spChg chg="add del">
          <ac:chgData name="Kristina Keil" userId="e9214bf778986fa5" providerId="LiveId" clId="{AE4A60B7-8CBB-4C8D-97E3-2C31D53F311E}" dt="2019-04-17T01:31:40.506" v="380" actId="26606"/>
          <ac:spMkLst>
            <pc:docMk/>
            <pc:sldMk cId="541728537" sldId="256"/>
            <ac:spMk id="26" creationId="{189BA561-AFE1-4D4F-AA22-96A71A7732BD}"/>
          </ac:spMkLst>
        </pc:spChg>
        <pc:spChg chg="add">
          <ac:chgData name="Kristina Keil" userId="e9214bf778986fa5" providerId="LiveId" clId="{AE4A60B7-8CBB-4C8D-97E3-2C31D53F311E}" dt="2019-04-17T01:31:40.529" v="381" actId="26606"/>
          <ac:spMkLst>
            <pc:docMk/>
            <pc:sldMk cId="541728537" sldId="256"/>
            <ac:spMk id="28" creationId="{58BBCFF1-6BF3-4941-973F-CE3A1F225EF3}"/>
          </ac:spMkLst>
        </pc:spChg>
        <pc:spChg chg="add">
          <ac:chgData name="Kristina Keil" userId="e9214bf778986fa5" providerId="LiveId" clId="{AE4A60B7-8CBB-4C8D-97E3-2C31D53F311E}" dt="2019-04-17T01:31:40.529" v="381" actId="26606"/>
          <ac:spMkLst>
            <pc:docMk/>
            <pc:sldMk cId="541728537" sldId="256"/>
            <ac:spMk id="30" creationId="{8EE3C243-B4B4-4FE3-AFF2-E81D7F48CAA3}"/>
          </ac:spMkLst>
        </pc:spChg>
        <pc:picChg chg="add del">
          <ac:chgData name="Kristina Keil" userId="e9214bf778986fa5" providerId="LiveId" clId="{AE4A60B7-8CBB-4C8D-97E3-2C31D53F311E}" dt="2019-04-17T01:31:28.739" v="376" actId="26606"/>
          <ac:picMkLst>
            <pc:docMk/>
            <pc:sldMk cId="541728537" sldId="256"/>
            <ac:picMk id="10" creationId="{57BDE151-4F7A-4E95-939F-18B2F607C742}"/>
          </ac:picMkLst>
        </pc:picChg>
        <pc:picChg chg="add del">
          <ac:chgData name="Kristina Keil" userId="e9214bf778986fa5" providerId="LiveId" clId="{AE4A60B7-8CBB-4C8D-97E3-2C31D53F311E}" dt="2019-04-17T01:31:34.974" v="378" actId="26606"/>
          <ac:picMkLst>
            <pc:docMk/>
            <pc:sldMk cId="541728537" sldId="256"/>
            <ac:picMk id="16" creationId="{A1500D0A-0DCA-4E06-8B25-618E6299CC9A}"/>
          </ac:picMkLst>
        </pc:picChg>
        <pc:picChg chg="add del">
          <ac:chgData name="Kristina Keil" userId="e9214bf778986fa5" providerId="LiveId" clId="{AE4A60B7-8CBB-4C8D-97E3-2C31D53F311E}" dt="2019-04-17T01:31:34.974" v="378" actId="26606"/>
          <ac:picMkLst>
            <pc:docMk/>
            <pc:sldMk cId="541728537" sldId="256"/>
            <ac:picMk id="19" creationId="{92031F0E-C3FA-4DAF-BD13-4AC665CFF0FC}"/>
          </ac:picMkLst>
        </pc:picChg>
        <pc:picChg chg="add del">
          <ac:chgData name="Kristina Keil" userId="e9214bf778986fa5" providerId="LiveId" clId="{AE4A60B7-8CBB-4C8D-97E3-2C31D53F311E}" dt="2019-04-17T01:31:34.974" v="378" actId="26606"/>
          <ac:picMkLst>
            <pc:docMk/>
            <pc:sldMk cId="541728537" sldId="256"/>
            <ac:picMk id="20" creationId="{BE685C68-BF28-4330-A4FE-33ABD88511AA}"/>
          </ac:picMkLst>
        </pc:picChg>
        <pc:picChg chg="add del">
          <ac:chgData name="Kristina Keil" userId="e9214bf778986fa5" providerId="LiveId" clId="{AE4A60B7-8CBB-4C8D-97E3-2C31D53F311E}" dt="2019-04-17T01:31:40.506" v="380" actId="26606"/>
          <ac:picMkLst>
            <pc:docMk/>
            <pc:sldMk cId="541728537" sldId="256"/>
            <ac:picMk id="24" creationId="{76D6D4C3-9020-44D6-9F80-2A0170D423ED}"/>
          </ac:picMkLst>
        </pc:picChg>
        <pc:picChg chg="add del">
          <ac:chgData name="Kristina Keil" userId="e9214bf778986fa5" providerId="LiveId" clId="{AE4A60B7-8CBB-4C8D-97E3-2C31D53F311E}" dt="2019-04-17T01:31:40.506" v="380" actId="26606"/>
          <ac:picMkLst>
            <pc:docMk/>
            <pc:sldMk cId="541728537" sldId="256"/>
            <ac:picMk id="25" creationId="{FB05D2A4-BC91-41E7-A05B-F12CD9501A5B}"/>
          </ac:picMkLst>
        </pc:picChg>
        <pc:picChg chg="add">
          <ac:chgData name="Kristina Keil" userId="e9214bf778986fa5" providerId="LiveId" clId="{AE4A60B7-8CBB-4C8D-97E3-2C31D53F311E}" dt="2019-04-17T01:31:40.529" v="381" actId="26606"/>
          <ac:picMkLst>
            <pc:docMk/>
            <pc:sldMk cId="541728537" sldId="256"/>
            <ac:picMk id="29" creationId="{1B170B3D-1B5C-4AA5-B670-B783ADC5FA5D}"/>
          </ac:picMkLst>
        </pc:picChg>
      </pc:sldChg>
      <pc:sldChg chg="addSp delSp modSp add mod setBg">
        <pc:chgData name="Kristina Keil" userId="e9214bf778986fa5" providerId="LiveId" clId="{AE4A60B7-8CBB-4C8D-97E3-2C31D53F311E}" dt="2019-04-17T01:32:14.450" v="385" actId="26606"/>
        <pc:sldMkLst>
          <pc:docMk/>
          <pc:sldMk cId="1746951340" sldId="257"/>
        </pc:sldMkLst>
        <pc:spChg chg="mod">
          <ac:chgData name="Kristina Keil" userId="e9214bf778986fa5" providerId="LiveId" clId="{AE4A60B7-8CBB-4C8D-97E3-2C31D53F311E}" dt="2019-04-17T01:32:14.450" v="385" actId="26606"/>
          <ac:spMkLst>
            <pc:docMk/>
            <pc:sldMk cId="1746951340" sldId="257"/>
            <ac:spMk id="2" creationId="{AD2409AC-657D-4F73-A2E9-FE2B1462CB30}"/>
          </ac:spMkLst>
        </pc:spChg>
        <pc:spChg chg="del">
          <ac:chgData name="Kristina Keil" userId="e9214bf778986fa5" providerId="LiveId" clId="{AE4A60B7-8CBB-4C8D-97E3-2C31D53F311E}" dt="2019-04-17T01:16:50.841" v="19" actId="931"/>
          <ac:spMkLst>
            <pc:docMk/>
            <pc:sldMk cId="1746951340" sldId="257"/>
            <ac:spMk id="3" creationId="{8EC5B199-81E1-469B-A467-1B5CF5459728}"/>
          </ac:spMkLst>
        </pc:spChg>
        <pc:spChg chg="add mod">
          <ac:chgData name="Kristina Keil" userId="e9214bf778986fa5" providerId="LiveId" clId="{AE4A60B7-8CBB-4C8D-97E3-2C31D53F311E}" dt="2019-04-17T01:32:14.450" v="385" actId="26606"/>
          <ac:spMkLst>
            <pc:docMk/>
            <pc:sldMk cId="1746951340" sldId="257"/>
            <ac:spMk id="10" creationId="{CF11C642-47A8-407F-BDFC-75F33F41A9BC}"/>
          </ac:spMkLst>
        </pc:spChg>
        <pc:spChg chg="add">
          <ac:chgData name="Kristina Keil" userId="e9214bf778986fa5" providerId="LiveId" clId="{AE4A60B7-8CBB-4C8D-97E3-2C31D53F311E}" dt="2019-04-17T01:32:14.450" v="385" actId="26606"/>
          <ac:spMkLst>
            <pc:docMk/>
            <pc:sldMk cId="1746951340" sldId="257"/>
            <ac:spMk id="12" creationId="{C610D2AE-07EF-436A-9755-AA8DF4B933A4}"/>
          </ac:spMkLst>
        </pc:spChg>
        <pc:spChg chg="add del">
          <ac:chgData name="Kristina Keil" userId="e9214bf778986fa5" providerId="LiveId" clId="{AE4A60B7-8CBB-4C8D-97E3-2C31D53F311E}" dt="2019-04-17T01:31:57.820" v="382" actId="26606"/>
          <ac:spMkLst>
            <pc:docMk/>
            <pc:sldMk cId="1746951340" sldId="257"/>
            <ac:spMk id="13" creationId="{F4979F40-3A44-4CCB-9EB7-F8318BCE576B}"/>
          </ac:spMkLst>
        </pc:spChg>
        <pc:spChg chg="add">
          <ac:chgData name="Kristina Keil" userId="e9214bf778986fa5" providerId="LiveId" clId="{AE4A60B7-8CBB-4C8D-97E3-2C31D53F311E}" dt="2019-04-17T01:32:14.450" v="385" actId="26606"/>
          <ac:spMkLst>
            <pc:docMk/>
            <pc:sldMk cId="1746951340" sldId="257"/>
            <ac:spMk id="16" creationId="{CF2D8AD5-434A-4C0E-9F5B-C1AFD645F364}"/>
          </ac:spMkLst>
        </pc:spChg>
        <pc:spChg chg="add del">
          <ac:chgData name="Kristina Keil" userId="e9214bf778986fa5" providerId="LiveId" clId="{AE4A60B7-8CBB-4C8D-97E3-2C31D53F311E}" dt="2019-04-17T01:31:57.820" v="382" actId="26606"/>
          <ac:spMkLst>
            <pc:docMk/>
            <pc:sldMk cId="1746951340" sldId="257"/>
            <ac:spMk id="17" creationId="{AFD071FA-0514-4371-9568-86216A1F4658}"/>
          </ac:spMkLst>
        </pc:spChg>
        <pc:spChg chg="add del">
          <ac:chgData name="Kristina Keil" userId="e9214bf778986fa5" providerId="LiveId" clId="{AE4A60B7-8CBB-4C8D-97E3-2C31D53F311E}" dt="2019-04-17T01:31:57.820" v="382" actId="26606"/>
          <ac:spMkLst>
            <pc:docMk/>
            <pc:sldMk cId="1746951340" sldId="257"/>
            <ac:spMk id="19" creationId="{5211DDA4-E7B5-4325-A844-B7F59B084BA7}"/>
          </ac:spMkLst>
        </pc:spChg>
        <pc:picChg chg="add del mod">
          <ac:chgData name="Kristina Keil" userId="e9214bf778986fa5" providerId="LiveId" clId="{AE4A60B7-8CBB-4C8D-97E3-2C31D53F311E}" dt="2019-04-17T01:16:56.081" v="20" actId="26606"/>
          <ac:picMkLst>
            <pc:docMk/>
            <pc:sldMk cId="1746951340" sldId="257"/>
            <ac:picMk id="5" creationId="{8264E617-05D3-4624-B206-D3EBE1217C96}"/>
          </ac:picMkLst>
        </pc:picChg>
        <pc:picChg chg="add mod">
          <ac:chgData name="Kristina Keil" userId="e9214bf778986fa5" providerId="LiveId" clId="{AE4A60B7-8CBB-4C8D-97E3-2C31D53F311E}" dt="2019-04-17T01:32:14.450" v="385" actId="26606"/>
          <ac:picMkLst>
            <pc:docMk/>
            <pc:sldMk cId="1746951340" sldId="257"/>
            <ac:picMk id="8" creationId="{8264E617-05D3-4624-B206-D3EBE1217C96}"/>
          </ac:picMkLst>
        </pc:picChg>
        <pc:picChg chg="add">
          <ac:chgData name="Kristina Keil" userId="e9214bf778986fa5" providerId="LiveId" clId="{AE4A60B7-8CBB-4C8D-97E3-2C31D53F311E}" dt="2019-04-17T01:32:14.450" v="385" actId="26606"/>
          <ac:picMkLst>
            <pc:docMk/>
            <pc:sldMk cId="1746951340" sldId="257"/>
            <ac:picMk id="14" creationId="{6CACDD17-9043-46DF-882D-420365B79C18}"/>
          </ac:picMkLst>
        </pc:picChg>
        <pc:picChg chg="add del">
          <ac:chgData name="Kristina Keil" userId="e9214bf778986fa5" providerId="LiveId" clId="{AE4A60B7-8CBB-4C8D-97E3-2C31D53F311E}" dt="2019-04-17T01:31:57.820" v="382" actId="26606"/>
          <ac:picMkLst>
            <pc:docMk/>
            <pc:sldMk cId="1746951340" sldId="257"/>
            <ac:picMk id="15" creationId="{15291D39-6B03-4BB5-BFC6-CBF11E90BFD6}"/>
          </ac:picMkLst>
        </pc:picChg>
        <pc:picChg chg="add">
          <ac:chgData name="Kristina Keil" userId="e9214bf778986fa5" providerId="LiveId" clId="{AE4A60B7-8CBB-4C8D-97E3-2C31D53F311E}" dt="2019-04-17T01:32:14.450" v="385" actId="26606"/>
          <ac:picMkLst>
            <pc:docMk/>
            <pc:sldMk cId="1746951340" sldId="257"/>
            <ac:picMk id="18" creationId="{E92B246D-47CC-40F8-8DE7-B65D409E945E}"/>
          </ac:picMkLst>
        </pc:picChg>
        <pc:picChg chg="add del">
          <ac:chgData name="Kristina Keil" userId="e9214bf778986fa5" providerId="LiveId" clId="{AE4A60B7-8CBB-4C8D-97E3-2C31D53F311E}" dt="2019-04-17T01:31:57.820" v="382" actId="26606"/>
          <ac:picMkLst>
            <pc:docMk/>
            <pc:sldMk cId="1746951340" sldId="257"/>
            <ac:picMk id="21" creationId="{0D58E222-6309-4F79-AC20-9D3C69CD9B16}"/>
          </ac:picMkLst>
        </pc:picChg>
      </pc:sldChg>
      <pc:sldChg chg="addSp delSp modSp add mod setBg">
        <pc:chgData name="Kristina Keil" userId="e9214bf778986fa5" providerId="LiveId" clId="{AE4A60B7-8CBB-4C8D-97E3-2C31D53F311E}" dt="2019-04-17T01:20:10.644" v="49" actId="14100"/>
        <pc:sldMkLst>
          <pc:docMk/>
          <pc:sldMk cId="1038075613" sldId="258"/>
        </pc:sldMkLst>
        <pc:spChg chg="mod">
          <ac:chgData name="Kristina Keil" userId="e9214bf778986fa5" providerId="LiveId" clId="{AE4A60B7-8CBB-4C8D-97E3-2C31D53F311E}" dt="2019-04-17T01:18:36.367" v="44" actId="255"/>
          <ac:spMkLst>
            <pc:docMk/>
            <pc:sldMk cId="1038075613" sldId="258"/>
            <ac:spMk id="2" creationId="{46FD4CB0-5BDA-4021-A070-B25ADB5F47E6}"/>
          </ac:spMkLst>
        </pc:spChg>
        <pc:spChg chg="del mod">
          <ac:chgData name="Kristina Keil" userId="e9214bf778986fa5" providerId="LiveId" clId="{AE4A60B7-8CBB-4C8D-97E3-2C31D53F311E}" dt="2019-04-17T01:19:44.732" v="45" actId="931"/>
          <ac:spMkLst>
            <pc:docMk/>
            <pc:sldMk cId="1038075613" sldId="258"/>
            <ac:spMk id="3" creationId="{1800E7FA-0C1A-44E7-8CD7-6CF5BC20FA95}"/>
          </ac:spMkLst>
        </pc:spChg>
        <pc:spChg chg="add">
          <ac:chgData name="Kristina Keil" userId="e9214bf778986fa5" providerId="LiveId" clId="{AE4A60B7-8CBB-4C8D-97E3-2C31D53F311E}" dt="2019-04-17T01:18:19.427" v="22" actId="26606"/>
          <ac:spMkLst>
            <pc:docMk/>
            <pc:sldMk cId="1038075613" sldId="258"/>
            <ac:spMk id="8" creationId="{273E8A9A-DA4B-4F12-9331-219EBE5235D0}"/>
          </ac:spMkLst>
        </pc:spChg>
        <pc:spChg chg="add">
          <ac:chgData name="Kristina Keil" userId="e9214bf778986fa5" providerId="LiveId" clId="{AE4A60B7-8CBB-4C8D-97E3-2C31D53F311E}" dt="2019-04-17T01:18:19.427" v="22" actId="26606"/>
          <ac:spMkLst>
            <pc:docMk/>
            <pc:sldMk cId="1038075613" sldId="258"/>
            <ac:spMk id="12" creationId="{ADD673B7-F6B7-43EE-936B-D09F3A337A3E}"/>
          </ac:spMkLst>
        </pc:spChg>
        <pc:picChg chg="add mod">
          <ac:chgData name="Kristina Keil" userId="e9214bf778986fa5" providerId="LiveId" clId="{AE4A60B7-8CBB-4C8D-97E3-2C31D53F311E}" dt="2019-04-17T01:20:10.644" v="49" actId="14100"/>
          <ac:picMkLst>
            <pc:docMk/>
            <pc:sldMk cId="1038075613" sldId="258"/>
            <ac:picMk id="5" creationId="{52282555-5069-43EA-9284-15D8EA15BB65}"/>
          </ac:picMkLst>
        </pc:picChg>
        <pc:picChg chg="add">
          <ac:chgData name="Kristina Keil" userId="e9214bf778986fa5" providerId="LiveId" clId="{AE4A60B7-8CBB-4C8D-97E3-2C31D53F311E}" dt="2019-04-17T01:18:19.427" v="22" actId="26606"/>
          <ac:picMkLst>
            <pc:docMk/>
            <pc:sldMk cId="1038075613" sldId="258"/>
            <ac:picMk id="10" creationId="{1C4DCE7A-0E46-404B-9E0D-E93DC7B2A861}"/>
          </ac:picMkLst>
        </pc:picChg>
      </pc:sldChg>
      <pc:sldChg chg="addSp delSp modSp add mod setBg">
        <pc:chgData name="Kristina Keil" userId="e9214bf778986fa5" providerId="LiveId" clId="{AE4A60B7-8CBB-4C8D-97E3-2C31D53F311E}" dt="2019-04-17T01:25:30.258" v="263" actId="14100"/>
        <pc:sldMkLst>
          <pc:docMk/>
          <pc:sldMk cId="1576395326" sldId="259"/>
        </pc:sldMkLst>
        <pc:spChg chg="mod">
          <ac:chgData name="Kristina Keil" userId="e9214bf778986fa5" providerId="LiveId" clId="{AE4A60B7-8CBB-4C8D-97E3-2C31D53F311E}" dt="2019-04-17T01:25:30.258" v="263" actId="14100"/>
          <ac:spMkLst>
            <pc:docMk/>
            <pc:sldMk cId="1576395326" sldId="259"/>
            <ac:spMk id="2" creationId="{4FDDD43D-7358-47AF-B3B9-C9C3CDC32BF5}"/>
          </ac:spMkLst>
        </pc:spChg>
        <pc:spChg chg="del mod">
          <ac:chgData name="Kristina Keil" userId="e9214bf778986fa5" providerId="LiveId" clId="{AE4A60B7-8CBB-4C8D-97E3-2C31D53F311E}" dt="2019-04-17T01:22:28.184" v="52" actId="931"/>
          <ac:spMkLst>
            <pc:docMk/>
            <pc:sldMk cId="1576395326" sldId="259"/>
            <ac:spMk id="3" creationId="{EE7D6F82-11C0-4B1E-B302-153C79269298}"/>
          </ac:spMkLst>
        </pc:spChg>
        <pc:spChg chg="add">
          <ac:chgData name="Kristina Keil" userId="e9214bf778986fa5" providerId="LiveId" clId="{AE4A60B7-8CBB-4C8D-97E3-2C31D53F311E}" dt="2019-04-17T01:21:21.406" v="51" actId="26606"/>
          <ac:spMkLst>
            <pc:docMk/>
            <pc:sldMk cId="1576395326" sldId="259"/>
            <ac:spMk id="8" creationId="{198A2CF5-5D77-4F40-9D7F-58E7E69EDEFB}"/>
          </ac:spMkLst>
        </pc:spChg>
        <pc:spChg chg="add">
          <ac:chgData name="Kristina Keil" userId="e9214bf778986fa5" providerId="LiveId" clId="{AE4A60B7-8CBB-4C8D-97E3-2C31D53F311E}" dt="2019-04-17T01:21:21.406" v="51" actId="26606"/>
          <ac:spMkLst>
            <pc:docMk/>
            <pc:sldMk cId="1576395326" sldId="259"/>
            <ac:spMk id="10" creationId="{C9107CEA-9690-45A7-AD63-81B580BD2D4A}"/>
          </ac:spMkLst>
        </pc:spChg>
        <pc:spChg chg="add">
          <ac:chgData name="Kristina Keil" userId="e9214bf778986fa5" providerId="LiveId" clId="{AE4A60B7-8CBB-4C8D-97E3-2C31D53F311E}" dt="2019-04-17T01:21:21.406" v="51" actId="26606"/>
          <ac:spMkLst>
            <pc:docMk/>
            <pc:sldMk cId="1576395326" sldId="259"/>
            <ac:spMk id="14" creationId="{DC93C6B4-586F-4876-9FE1-CF9B241CAC88}"/>
          </ac:spMkLst>
        </pc:spChg>
        <pc:picChg chg="add mod">
          <ac:chgData name="Kristina Keil" userId="e9214bf778986fa5" providerId="LiveId" clId="{AE4A60B7-8CBB-4C8D-97E3-2C31D53F311E}" dt="2019-04-17T01:22:44.305" v="54" actId="14100"/>
          <ac:picMkLst>
            <pc:docMk/>
            <pc:sldMk cId="1576395326" sldId="259"/>
            <ac:picMk id="5" creationId="{7A0E0C14-5E76-4F9B-A2BF-42BE5133B79C}"/>
          </ac:picMkLst>
        </pc:picChg>
        <pc:picChg chg="add">
          <ac:chgData name="Kristina Keil" userId="e9214bf778986fa5" providerId="LiveId" clId="{AE4A60B7-8CBB-4C8D-97E3-2C31D53F311E}" dt="2019-04-17T01:21:21.406" v="51" actId="26606"/>
          <ac:picMkLst>
            <pc:docMk/>
            <pc:sldMk cId="1576395326" sldId="259"/>
            <ac:picMk id="12" creationId="{D760E178-A1D3-4B11-9005-4B6E82CEB17C}"/>
          </ac:picMkLst>
        </pc:picChg>
      </pc:sldChg>
      <pc:sldChg chg="addSp delSp modSp add mod setBg">
        <pc:chgData name="Kristina Keil" userId="e9214bf778986fa5" providerId="LiveId" clId="{AE4A60B7-8CBB-4C8D-97E3-2C31D53F311E}" dt="2019-04-17T01:30:58.916" v="374" actId="114"/>
        <pc:sldMkLst>
          <pc:docMk/>
          <pc:sldMk cId="2880096747" sldId="260"/>
        </pc:sldMkLst>
        <pc:spChg chg="mod">
          <ac:chgData name="Kristina Keil" userId="e9214bf778986fa5" providerId="LiveId" clId="{AE4A60B7-8CBB-4C8D-97E3-2C31D53F311E}" dt="2019-04-17T01:29:25.838" v="290" actId="114"/>
          <ac:spMkLst>
            <pc:docMk/>
            <pc:sldMk cId="2880096747" sldId="260"/>
            <ac:spMk id="2" creationId="{8536BA62-C56F-4FCB-AD98-6F42BA923556}"/>
          </ac:spMkLst>
        </pc:spChg>
        <pc:spChg chg="del mod">
          <ac:chgData name="Kristina Keil" userId="e9214bf778986fa5" providerId="LiveId" clId="{AE4A60B7-8CBB-4C8D-97E3-2C31D53F311E}" dt="2019-04-17T01:28:51.214" v="266" actId="931"/>
          <ac:spMkLst>
            <pc:docMk/>
            <pc:sldMk cId="2880096747" sldId="260"/>
            <ac:spMk id="3" creationId="{2D89308F-5A99-4AED-9CB0-E096DB2B795F}"/>
          </ac:spMkLst>
        </pc:spChg>
        <pc:spChg chg="add del">
          <ac:chgData name="Kristina Keil" userId="e9214bf778986fa5" providerId="LiveId" clId="{AE4A60B7-8CBB-4C8D-97E3-2C31D53F311E}" dt="2019-04-17T01:28:55.357" v="267" actId="26606"/>
          <ac:spMkLst>
            <pc:docMk/>
            <pc:sldMk cId="2880096747" sldId="260"/>
            <ac:spMk id="8" creationId="{4B0FA309-807F-4C17-98EF-A3BA7388E213}"/>
          </ac:spMkLst>
        </pc:spChg>
        <pc:spChg chg="add del">
          <ac:chgData name="Kristina Keil" userId="e9214bf778986fa5" providerId="LiveId" clId="{AE4A60B7-8CBB-4C8D-97E3-2C31D53F311E}" dt="2019-04-17T01:28:55.357" v="267" actId="26606"/>
          <ac:spMkLst>
            <pc:docMk/>
            <pc:sldMk cId="2880096747" sldId="260"/>
            <ac:spMk id="12" creationId="{C8FA1749-B91A-40E7-AD01-0B9C9C6AF74E}"/>
          </ac:spMkLst>
        </pc:spChg>
        <pc:spChg chg="add del">
          <ac:chgData name="Kristina Keil" userId="e9214bf778986fa5" providerId="LiveId" clId="{AE4A60B7-8CBB-4C8D-97E3-2C31D53F311E}" dt="2019-04-17T01:28:55.357" v="267" actId="26606"/>
          <ac:spMkLst>
            <pc:docMk/>
            <pc:sldMk cId="2880096747" sldId="260"/>
            <ac:spMk id="16" creationId="{700676C8-6DE8-47DD-9A23-D42063A12E10}"/>
          </ac:spMkLst>
        </pc:spChg>
        <pc:spChg chg="add mod">
          <ac:chgData name="Kristina Keil" userId="e9214bf778986fa5" providerId="LiveId" clId="{AE4A60B7-8CBB-4C8D-97E3-2C31D53F311E}" dt="2019-04-17T01:30:58.916" v="374" actId="114"/>
          <ac:spMkLst>
            <pc:docMk/>
            <pc:sldMk cId="2880096747" sldId="260"/>
            <ac:spMk id="21" creationId="{4ADDD06F-239F-4BDC-81AE-10C63BFD869F}"/>
          </ac:spMkLst>
        </pc:spChg>
        <pc:spChg chg="add">
          <ac:chgData name="Kristina Keil" userId="e9214bf778986fa5" providerId="LiveId" clId="{AE4A60B7-8CBB-4C8D-97E3-2C31D53F311E}" dt="2019-04-17T01:28:55.357" v="267" actId="26606"/>
          <ac:spMkLst>
            <pc:docMk/>
            <pc:sldMk cId="2880096747" sldId="260"/>
            <ac:spMk id="28" creationId="{78A4CDE5-C7BC-41E1-8A4A-79E024CC09F3}"/>
          </ac:spMkLst>
        </pc:spChg>
        <pc:grpChg chg="add">
          <ac:chgData name="Kristina Keil" userId="e9214bf778986fa5" providerId="LiveId" clId="{AE4A60B7-8CBB-4C8D-97E3-2C31D53F311E}" dt="2019-04-17T01:28:55.357" v="267" actId="26606"/>
          <ac:grpSpMkLst>
            <pc:docMk/>
            <pc:sldMk cId="2880096747" sldId="260"/>
            <ac:grpSpMk id="24" creationId="{905A9BAA-B344-45D2-838C-73856C4B15D4}"/>
          </ac:grpSpMkLst>
        </pc:grpChg>
        <pc:picChg chg="add del mod">
          <ac:chgData name="Kristina Keil" userId="e9214bf778986fa5" providerId="LiveId" clId="{AE4A60B7-8CBB-4C8D-97E3-2C31D53F311E}" dt="2019-04-17T01:28:55.357" v="267" actId="26606"/>
          <ac:picMkLst>
            <pc:docMk/>
            <pc:sldMk cId="2880096747" sldId="260"/>
            <ac:picMk id="5" creationId="{1CFAB9E3-8825-45D4-8024-4AF819E1E5E1}"/>
          </ac:picMkLst>
        </pc:picChg>
        <pc:picChg chg="add del">
          <ac:chgData name="Kristina Keil" userId="e9214bf778986fa5" providerId="LiveId" clId="{AE4A60B7-8CBB-4C8D-97E3-2C31D53F311E}" dt="2019-04-17T01:28:55.357" v="267" actId="26606"/>
          <ac:picMkLst>
            <pc:docMk/>
            <pc:sldMk cId="2880096747" sldId="260"/>
            <ac:picMk id="10" creationId="{2642A87B-CAE9-4F8F-B293-28388E45D9EE}"/>
          </ac:picMkLst>
        </pc:picChg>
        <pc:picChg chg="add del">
          <ac:chgData name="Kristina Keil" userId="e9214bf778986fa5" providerId="LiveId" clId="{AE4A60B7-8CBB-4C8D-97E3-2C31D53F311E}" dt="2019-04-17T01:28:55.357" v="267" actId="26606"/>
          <ac:picMkLst>
            <pc:docMk/>
            <pc:sldMk cId="2880096747" sldId="260"/>
            <ac:picMk id="14" creationId="{3B7A934F-FFF7-4353-83D3-4EF66E93EEF8}"/>
          </ac:picMkLst>
        </pc:picChg>
        <pc:picChg chg="add">
          <ac:chgData name="Kristina Keil" userId="e9214bf778986fa5" providerId="LiveId" clId="{AE4A60B7-8CBB-4C8D-97E3-2C31D53F311E}" dt="2019-04-17T01:28:55.357" v="267" actId="26606"/>
          <ac:picMkLst>
            <pc:docMk/>
            <pc:sldMk cId="2880096747" sldId="260"/>
            <ac:picMk id="19" creationId="{1CFAB9E3-8825-45D4-8024-4AF819E1E5E1}"/>
          </ac:picMkLst>
        </pc:picChg>
        <pc:picChg chg="add">
          <ac:chgData name="Kristina Keil" userId="e9214bf778986fa5" providerId="LiveId" clId="{AE4A60B7-8CBB-4C8D-97E3-2C31D53F311E}" dt="2019-04-17T01:28:55.357" v="267" actId="26606"/>
          <ac:picMkLst>
            <pc:docMk/>
            <pc:sldMk cId="2880096747" sldId="260"/>
            <ac:picMk id="30" creationId="{025C7952-5703-489E-8DBD-F2EFAC8EEB05}"/>
          </ac:picMkLst>
        </pc:picChg>
      </pc:sldChg>
      <pc:sldChg chg="delSp modSp add delDesignElem">
        <pc:chgData name="Kristina Keil" userId="e9214bf778986fa5" providerId="LiveId" clId="{AE4A60B7-8CBB-4C8D-97E3-2C31D53F311E}" dt="2019-04-17T01:35:31.600" v="388" actId="255"/>
        <pc:sldMkLst>
          <pc:docMk/>
          <pc:sldMk cId="1111455926" sldId="261"/>
        </pc:sldMkLst>
        <pc:spChg chg="mod">
          <ac:chgData name="Kristina Keil" userId="e9214bf778986fa5" providerId="LiveId" clId="{AE4A60B7-8CBB-4C8D-97E3-2C31D53F311E}" dt="2019-04-17T01:35:31.600" v="388" actId="255"/>
          <ac:spMkLst>
            <pc:docMk/>
            <pc:sldMk cId="1111455926" sldId="261"/>
            <ac:spMk id="2" creationId="{C521F711-3DAE-42BB-8707-024C4C0B2FCF}"/>
          </ac:spMkLst>
        </pc:spChg>
        <pc:spChg chg="del">
          <ac:chgData name="Kristina Keil" userId="e9214bf778986fa5" providerId="LiveId" clId="{AE4A60B7-8CBB-4C8D-97E3-2C31D53F311E}" dt="2019-04-17T01:35:19.629" v="387"/>
          <ac:spMkLst>
            <pc:docMk/>
            <pc:sldMk cId="1111455926" sldId="261"/>
            <ac:spMk id="18" creationId="{78A4CDE5-C7BC-41E1-8A4A-79E024CC09F3}"/>
          </ac:spMkLst>
        </pc:spChg>
        <pc:grpChg chg="del">
          <ac:chgData name="Kristina Keil" userId="e9214bf778986fa5" providerId="LiveId" clId="{AE4A60B7-8CBB-4C8D-97E3-2C31D53F311E}" dt="2019-04-17T01:35:19.629" v="387"/>
          <ac:grpSpMkLst>
            <pc:docMk/>
            <pc:sldMk cId="1111455926" sldId="261"/>
            <ac:grpSpMk id="14" creationId="{905A9BAA-B344-45D2-838C-73856C4B15D4}"/>
          </ac:grpSpMkLst>
        </pc:grpChg>
        <pc:picChg chg="del">
          <ac:chgData name="Kristina Keil" userId="e9214bf778986fa5" providerId="LiveId" clId="{AE4A60B7-8CBB-4C8D-97E3-2C31D53F311E}" dt="2019-04-17T01:35:19.629" v="387"/>
          <ac:picMkLst>
            <pc:docMk/>
            <pc:sldMk cId="1111455926" sldId="261"/>
            <ac:picMk id="20" creationId="{025C7952-5703-489E-8DBD-F2EFAC8EEB05}"/>
          </ac:picMkLst>
        </pc:picChg>
      </pc:sldChg>
      <pc:sldChg chg="add">
        <pc:chgData name="Kristina Keil" userId="e9214bf778986fa5" providerId="LiveId" clId="{AE4A60B7-8CBB-4C8D-97E3-2C31D53F311E}" dt="2019-04-17T01:36:54.817" v="389"/>
        <pc:sldMkLst>
          <pc:docMk/>
          <pc:sldMk cId="3832656505" sldId="262"/>
        </pc:sldMkLst>
      </pc:sldChg>
    </pc:docChg>
  </pc:docChgLst>
  <pc:docChgLst>
    <pc:chgData name="Kristina Keil" userId="e9214bf778986fa5" providerId="LiveId" clId="{8B4D9E03-745F-402D-8753-6B4E63EAB78E}"/>
    <pc:docChg chg="undo custSel mod addSld delSld modSld sldOrd">
      <pc:chgData name="Kristina Keil" userId="e9214bf778986fa5" providerId="LiveId" clId="{8B4D9E03-745F-402D-8753-6B4E63EAB78E}" dt="2019-04-18T02:44:08.166" v="2205" actId="14100"/>
      <pc:docMkLst>
        <pc:docMk/>
      </pc:docMkLst>
      <pc:sldChg chg="modSp">
        <pc:chgData name="Kristina Keil" userId="e9214bf778986fa5" providerId="LiveId" clId="{8B4D9E03-745F-402D-8753-6B4E63EAB78E}" dt="2019-04-18T01:11:27.865" v="2" actId="1076"/>
        <pc:sldMkLst>
          <pc:docMk/>
          <pc:sldMk cId="1746951340" sldId="257"/>
        </pc:sldMkLst>
        <pc:picChg chg="mod">
          <ac:chgData name="Kristina Keil" userId="e9214bf778986fa5" providerId="LiveId" clId="{8B4D9E03-745F-402D-8753-6B4E63EAB78E}" dt="2019-04-18T01:11:27.865" v="2" actId="1076"/>
          <ac:picMkLst>
            <pc:docMk/>
            <pc:sldMk cId="1746951340" sldId="257"/>
            <ac:picMk id="8" creationId="{8264E617-05D3-4624-B206-D3EBE1217C96}"/>
          </ac:picMkLst>
        </pc:picChg>
      </pc:sldChg>
      <pc:sldChg chg="modSp">
        <pc:chgData name="Kristina Keil" userId="e9214bf778986fa5" providerId="LiveId" clId="{8B4D9E03-745F-402D-8753-6B4E63EAB78E}" dt="2019-04-18T01:14:44.387" v="4" actId="114"/>
        <pc:sldMkLst>
          <pc:docMk/>
          <pc:sldMk cId="2527786306" sldId="272"/>
        </pc:sldMkLst>
        <pc:spChg chg="mod">
          <ac:chgData name="Kristina Keil" userId="e9214bf778986fa5" providerId="LiveId" clId="{8B4D9E03-745F-402D-8753-6B4E63EAB78E}" dt="2019-04-18T01:14:44.387" v="4" actId="114"/>
          <ac:spMkLst>
            <pc:docMk/>
            <pc:sldMk cId="2527786306" sldId="272"/>
            <ac:spMk id="3" creationId="{CF24CB9C-9987-4236-9DF8-476A2467CBC7}"/>
          </ac:spMkLst>
        </pc:spChg>
      </pc:sldChg>
      <pc:sldChg chg="modSp add">
        <pc:chgData name="Kristina Keil" userId="e9214bf778986fa5" providerId="LiveId" clId="{8B4D9E03-745F-402D-8753-6B4E63EAB78E}" dt="2019-04-18T01:16:40.977" v="9" actId="14100"/>
        <pc:sldMkLst>
          <pc:docMk/>
          <pc:sldMk cId="568342100" sldId="315"/>
        </pc:sldMkLst>
        <pc:spChg chg="mod">
          <ac:chgData name="Kristina Keil" userId="e9214bf778986fa5" providerId="LiveId" clId="{8B4D9E03-745F-402D-8753-6B4E63EAB78E}" dt="2019-04-18T01:16:40.977" v="9" actId="14100"/>
          <ac:spMkLst>
            <pc:docMk/>
            <pc:sldMk cId="568342100" sldId="315"/>
            <ac:spMk id="10" creationId="{00000000-0000-0000-0000-000000000000}"/>
          </ac:spMkLst>
        </pc:spChg>
      </pc:sldChg>
      <pc:sldChg chg="delSp modSp add setBg delDesignElem">
        <pc:chgData name="Kristina Keil" userId="e9214bf778986fa5" providerId="LiveId" clId="{8B4D9E03-745F-402D-8753-6B4E63EAB78E}" dt="2019-04-18T01:17:47.580" v="12" actId="255"/>
        <pc:sldMkLst>
          <pc:docMk/>
          <pc:sldMk cId="3872961443" sldId="316"/>
        </pc:sldMkLst>
        <pc:spChg chg="mod">
          <ac:chgData name="Kristina Keil" userId="e9214bf778986fa5" providerId="LiveId" clId="{8B4D9E03-745F-402D-8753-6B4E63EAB78E}" dt="2019-04-18T01:17:47.580" v="12" actId="255"/>
          <ac:spMkLst>
            <pc:docMk/>
            <pc:sldMk cId="3872961443" sldId="316"/>
            <ac:spMk id="2" creationId="{8C37387A-8947-4504-8A7C-477ED411E1D9}"/>
          </ac:spMkLst>
        </pc:spChg>
        <pc:spChg chg="del">
          <ac:chgData name="Kristina Keil" userId="e9214bf778986fa5" providerId="LiveId" clId="{8B4D9E03-745F-402D-8753-6B4E63EAB78E}" dt="2019-04-18T01:17:40.076" v="11"/>
          <ac:spMkLst>
            <pc:docMk/>
            <pc:sldMk cId="3872961443" sldId="316"/>
            <ac:spMk id="33" creationId="{13BC1C09-8FD1-4619-B317-E9EED5E55DD8}"/>
          </ac:spMkLst>
        </pc:spChg>
        <pc:grpChg chg="del">
          <ac:chgData name="Kristina Keil" userId="e9214bf778986fa5" providerId="LiveId" clId="{8B4D9E03-745F-402D-8753-6B4E63EAB78E}" dt="2019-04-18T01:17:40.076" v="11"/>
          <ac:grpSpMkLst>
            <pc:docMk/>
            <pc:sldMk cId="3872961443" sldId="316"/>
            <ac:grpSpMk id="32" creationId="{7A865E47-4365-4F21-B8EA-13B2C12BCB98}"/>
          </ac:grpSpMkLst>
        </pc:grpChg>
        <pc:picChg chg="del">
          <ac:chgData name="Kristina Keil" userId="e9214bf778986fa5" providerId="LiveId" clId="{8B4D9E03-745F-402D-8753-6B4E63EAB78E}" dt="2019-04-18T01:17:40.076" v="11"/>
          <ac:picMkLst>
            <pc:docMk/>
            <pc:sldMk cId="3872961443" sldId="316"/>
            <ac:picMk id="34" creationId="{D3143E80-C928-46DB-9299-0BD06348A928}"/>
          </ac:picMkLst>
        </pc:picChg>
      </pc:sldChg>
      <pc:sldChg chg="delSp modSp add setBg delDesignElem">
        <pc:chgData name="Kristina Keil" userId="e9214bf778986fa5" providerId="LiveId" clId="{8B4D9E03-745F-402D-8753-6B4E63EAB78E}" dt="2019-04-18T01:22:27.753" v="227" actId="20577"/>
        <pc:sldMkLst>
          <pc:docMk/>
          <pc:sldMk cId="716442292" sldId="317"/>
        </pc:sldMkLst>
        <pc:spChg chg="mod">
          <ac:chgData name="Kristina Keil" userId="e9214bf778986fa5" providerId="LiveId" clId="{8B4D9E03-745F-402D-8753-6B4E63EAB78E}" dt="2019-04-18T01:18:43.504" v="27" actId="20577"/>
          <ac:spMkLst>
            <pc:docMk/>
            <pc:sldMk cId="716442292" sldId="317"/>
            <ac:spMk id="2" creationId="{00000000-0000-0000-0000-000000000000}"/>
          </ac:spMkLst>
        </pc:spChg>
        <pc:spChg chg="mod">
          <ac:chgData name="Kristina Keil" userId="e9214bf778986fa5" providerId="LiveId" clId="{8B4D9E03-745F-402D-8753-6B4E63EAB78E}" dt="2019-04-18T01:22:27.753" v="227" actId="20577"/>
          <ac:spMkLst>
            <pc:docMk/>
            <pc:sldMk cId="716442292" sldId="317"/>
            <ac:spMk id="16" creationId="{00000000-0000-0000-0000-000000000000}"/>
          </ac:spMkLst>
        </pc:spChg>
        <pc:spChg chg="del">
          <ac:chgData name="Kristina Keil" userId="e9214bf778986fa5" providerId="LiveId" clId="{8B4D9E03-745F-402D-8753-6B4E63EAB78E}" dt="2019-04-18T01:18:27.611" v="14"/>
          <ac:spMkLst>
            <pc:docMk/>
            <pc:sldMk cId="716442292" sldId="317"/>
            <ac:spMk id="25" creationId="{C493E730-2044-49B5-A022-B8D6F359343E}"/>
          </ac:spMkLst>
        </pc:spChg>
        <pc:grpChg chg="del">
          <ac:chgData name="Kristina Keil" userId="e9214bf778986fa5" providerId="LiveId" clId="{8B4D9E03-745F-402D-8753-6B4E63EAB78E}" dt="2019-04-18T01:18:27.611" v="14"/>
          <ac:grpSpMkLst>
            <pc:docMk/>
            <pc:sldMk cId="716442292" sldId="317"/>
            <ac:grpSpMk id="21" creationId="{5B988D63-FA8B-436C-902E-E5005BC0492F}"/>
          </ac:grpSpMkLst>
        </pc:grpChg>
        <pc:picChg chg="del">
          <ac:chgData name="Kristina Keil" userId="e9214bf778986fa5" providerId="LiveId" clId="{8B4D9E03-745F-402D-8753-6B4E63EAB78E}" dt="2019-04-18T01:18:27.611" v="14"/>
          <ac:picMkLst>
            <pc:docMk/>
            <pc:sldMk cId="716442292" sldId="317"/>
            <ac:picMk id="27" creationId="{78976801-4346-4636-BA62-265C81DFE7C4}"/>
          </ac:picMkLst>
        </pc:picChg>
      </pc:sldChg>
      <pc:sldChg chg="modSp add">
        <pc:chgData name="Kristina Keil" userId="e9214bf778986fa5" providerId="LiveId" clId="{8B4D9E03-745F-402D-8753-6B4E63EAB78E}" dt="2019-04-18T01:40:25.752" v="482" actId="2711"/>
        <pc:sldMkLst>
          <pc:docMk/>
          <pc:sldMk cId="4292631308" sldId="318"/>
        </pc:sldMkLst>
        <pc:spChg chg="mod">
          <ac:chgData name="Kristina Keil" userId="e9214bf778986fa5" providerId="LiveId" clId="{8B4D9E03-745F-402D-8753-6B4E63EAB78E}" dt="2019-04-18T01:26:10.288" v="234" actId="20577"/>
          <ac:spMkLst>
            <pc:docMk/>
            <pc:sldMk cId="4292631308" sldId="318"/>
            <ac:spMk id="2" creationId="{00000000-0000-0000-0000-000000000000}"/>
          </ac:spMkLst>
        </pc:spChg>
        <pc:spChg chg="mod">
          <ac:chgData name="Kristina Keil" userId="e9214bf778986fa5" providerId="LiveId" clId="{8B4D9E03-745F-402D-8753-6B4E63EAB78E}" dt="2019-04-18T01:40:25.752" v="482" actId="2711"/>
          <ac:spMkLst>
            <pc:docMk/>
            <pc:sldMk cId="4292631308" sldId="318"/>
            <ac:spMk id="16" creationId="{00000000-0000-0000-0000-000000000000}"/>
          </ac:spMkLst>
        </pc:spChg>
      </pc:sldChg>
      <pc:sldChg chg="addSp delSp modSp add ord">
        <pc:chgData name="Kristina Keil" userId="e9214bf778986fa5" providerId="LiveId" clId="{8B4D9E03-745F-402D-8753-6B4E63EAB78E}" dt="2019-04-18T01:51:47.055" v="550"/>
        <pc:sldMkLst>
          <pc:docMk/>
          <pc:sldMk cId="3724239363" sldId="319"/>
        </pc:sldMkLst>
        <pc:spChg chg="del">
          <ac:chgData name="Kristina Keil" userId="e9214bf778986fa5" providerId="LiveId" clId="{8B4D9E03-745F-402D-8753-6B4E63EAB78E}" dt="2019-04-18T01:42:41.182" v="484" actId="931"/>
          <ac:spMkLst>
            <pc:docMk/>
            <pc:sldMk cId="3724239363" sldId="319"/>
            <ac:spMk id="3" creationId="{25455F63-286D-4553-A3F1-680B6720D725}"/>
          </ac:spMkLst>
        </pc:spChg>
        <pc:picChg chg="add mod">
          <ac:chgData name="Kristina Keil" userId="e9214bf778986fa5" providerId="LiveId" clId="{8B4D9E03-745F-402D-8753-6B4E63EAB78E}" dt="2019-04-18T01:43:12.589" v="490" actId="14100"/>
          <ac:picMkLst>
            <pc:docMk/>
            <pc:sldMk cId="3724239363" sldId="319"/>
            <ac:picMk id="5" creationId="{BFDB6042-C3A8-45F4-863C-490B4508BFF8}"/>
          </ac:picMkLst>
        </pc:picChg>
      </pc:sldChg>
      <pc:sldChg chg="modSp add">
        <pc:chgData name="Kristina Keil" userId="e9214bf778986fa5" providerId="LiveId" clId="{8B4D9E03-745F-402D-8753-6B4E63EAB78E}" dt="2019-04-18T01:51:39.070" v="548" actId="114"/>
        <pc:sldMkLst>
          <pc:docMk/>
          <pc:sldMk cId="2376989879" sldId="320"/>
        </pc:sldMkLst>
        <pc:spChg chg="mod">
          <ac:chgData name="Kristina Keil" userId="e9214bf778986fa5" providerId="LiveId" clId="{8B4D9E03-745F-402D-8753-6B4E63EAB78E}" dt="2019-04-18T01:50:21.914" v="509" actId="27636"/>
          <ac:spMkLst>
            <pc:docMk/>
            <pc:sldMk cId="2376989879" sldId="320"/>
            <ac:spMk id="2" creationId="{D7E0AD3E-906E-4AE5-BBB6-B52BB8AEEDA7}"/>
          </ac:spMkLst>
        </pc:spChg>
        <pc:spChg chg="mod">
          <ac:chgData name="Kristina Keil" userId="e9214bf778986fa5" providerId="LiveId" clId="{8B4D9E03-745F-402D-8753-6B4E63EAB78E}" dt="2019-04-18T01:51:39.070" v="548" actId="114"/>
          <ac:spMkLst>
            <pc:docMk/>
            <pc:sldMk cId="2376989879" sldId="320"/>
            <ac:spMk id="3" creationId="{CF24CB9C-9987-4236-9DF8-476A2467CBC7}"/>
          </ac:spMkLst>
        </pc:spChg>
      </pc:sldChg>
      <pc:sldChg chg="modSp add ord">
        <pc:chgData name="Kristina Keil" userId="e9214bf778986fa5" providerId="LiveId" clId="{8B4D9E03-745F-402D-8753-6B4E63EAB78E}" dt="2019-04-18T01:56:16.398" v="639" actId="20577"/>
        <pc:sldMkLst>
          <pc:docMk/>
          <pc:sldMk cId="2121724315" sldId="321"/>
        </pc:sldMkLst>
        <pc:spChg chg="mod">
          <ac:chgData name="Kristina Keil" userId="e9214bf778986fa5" providerId="LiveId" clId="{8B4D9E03-745F-402D-8753-6B4E63EAB78E}" dt="2019-04-18T01:53:27.376" v="559" actId="20577"/>
          <ac:spMkLst>
            <pc:docMk/>
            <pc:sldMk cId="2121724315" sldId="321"/>
            <ac:spMk id="2" creationId="{00000000-0000-0000-0000-000000000000}"/>
          </ac:spMkLst>
        </pc:spChg>
        <pc:spChg chg="mod">
          <ac:chgData name="Kristina Keil" userId="e9214bf778986fa5" providerId="LiveId" clId="{8B4D9E03-745F-402D-8753-6B4E63EAB78E}" dt="2019-04-18T01:56:16.398" v="639" actId="20577"/>
          <ac:spMkLst>
            <pc:docMk/>
            <pc:sldMk cId="2121724315" sldId="321"/>
            <ac:spMk id="16" creationId="{00000000-0000-0000-0000-000000000000}"/>
          </ac:spMkLst>
        </pc:spChg>
      </pc:sldChg>
      <pc:sldChg chg="addSp delSp modSp add mod setBg">
        <pc:chgData name="Kristina Keil" userId="e9214bf778986fa5" providerId="LiveId" clId="{8B4D9E03-745F-402D-8753-6B4E63EAB78E}" dt="2019-04-18T01:59:58.876" v="816" actId="2711"/>
        <pc:sldMkLst>
          <pc:docMk/>
          <pc:sldMk cId="1508640385" sldId="322"/>
        </pc:sldMkLst>
        <pc:spChg chg="mod">
          <ac:chgData name="Kristina Keil" userId="e9214bf778986fa5" providerId="LiveId" clId="{8B4D9E03-745F-402D-8753-6B4E63EAB78E}" dt="2019-04-18T01:58:00.529" v="665" actId="114"/>
          <ac:spMkLst>
            <pc:docMk/>
            <pc:sldMk cId="1508640385" sldId="322"/>
            <ac:spMk id="2" creationId="{AE63CF81-BD33-474D-ACF2-1458AA3671BD}"/>
          </ac:spMkLst>
        </pc:spChg>
        <pc:spChg chg="del">
          <ac:chgData name="Kristina Keil" userId="e9214bf778986fa5" providerId="LiveId" clId="{8B4D9E03-745F-402D-8753-6B4E63EAB78E}" dt="2019-04-18T01:57:29.807" v="641" actId="931"/>
          <ac:spMkLst>
            <pc:docMk/>
            <pc:sldMk cId="1508640385" sldId="322"/>
            <ac:spMk id="3" creationId="{20384705-9ABC-4413-9B5B-C4D7083C1DF0}"/>
          </ac:spMkLst>
        </pc:spChg>
        <pc:spChg chg="add del">
          <ac:chgData name="Kristina Keil" userId="e9214bf778986fa5" providerId="LiveId" clId="{8B4D9E03-745F-402D-8753-6B4E63EAB78E}" dt="2019-04-18T01:57:39.481" v="643" actId="26606"/>
          <ac:spMkLst>
            <pc:docMk/>
            <pc:sldMk cId="1508640385" sldId="322"/>
            <ac:spMk id="10" creationId="{AA5450A9-20D6-42AC-83FA-44769CD6C0E8}"/>
          </ac:spMkLst>
        </pc:spChg>
        <pc:spChg chg="add del">
          <ac:chgData name="Kristina Keil" userId="e9214bf778986fa5" providerId="LiveId" clId="{8B4D9E03-745F-402D-8753-6B4E63EAB78E}" dt="2019-04-18T01:57:39.481" v="643" actId="26606"/>
          <ac:spMkLst>
            <pc:docMk/>
            <pc:sldMk cId="1508640385" sldId="322"/>
            <ac:spMk id="17" creationId="{13BC1C09-8FD1-4619-B317-E9EED5E55DD8}"/>
          </ac:spMkLst>
        </pc:spChg>
        <pc:spChg chg="add del">
          <ac:chgData name="Kristina Keil" userId="e9214bf778986fa5" providerId="LiveId" clId="{8B4D9E03-745F-402D-8753-6B4E63EAB78E}" dt="2019-04-18T01:57:41.346" v="645" actId="26606"/>
          <ac:spMkLst>
            <pc:docMk/>
            <pc:sldMk cId="1508640385" sldId="322"/>
            <ac:spMk id="23" creationId="{C493E730-2044-49B5-A022-B8D6F359343E}"/>
          </ac:spMkLst>
        </pc:spChg>
        <pc:spChg chg="add del">
          <ac:chgData name="Kristina Keil" userId="e9214bf778986fa5" providerId="LiveId" clId="{8B4D9E03-745F-402D-8753-6B4E63EAB78E}" dt="2019-04-18T01:57:41.346" v="645" actId="26606"/>
          <ac:spMkLst>
            <pc:docMk/>
            <pc:sldMk cId="1508640385" sldId="322"/>
            <ac:spMk id="25" creationId="{FD46DCFC-BC2C-4BB7-AE63-C7AFC86C59FE}"/>
          </ac:spMkLst>
        </pc:spChg>
        <pc:spChg chg="add mod">
          <ac:chgData name="Kristina Keil" userId="e9214bf778986fa5" providerId="LiveId" clId="{8B4D9E03-745F-402D-8753-6B4E63EAB78E}" dt="2019-04-18T01:59:58.876" v="816" actId="2711"/>
          <ac:spMkLst>
            <pc:docMk/>
            <pc:sldMk cId="1508640385" sldId="322"/>
            <ac:spMk id="28" creationId="{AA5450A9-20D6-42AC-83FA-44769CD6C0E8}"/>
          </ac:spMkLst>
        </pc:spChg>
        <pc:spChg chg="add">
          <ac:chgData name="Kristina Keil" userId="e9214bf778986fa5" providerId="LiveId" clId="{8B4D9E03-745F-402D-8753-6B4E63EAB78E}" dt="2019-04-18T01:57:41.429" v="646" actId="26606"/>
          <ac:spMkLst>
            <pc:docMk/>
            <pc:sldMk cId="1508640385" sldId="322"/>
            <ac:spMk id="30" creationId="{13BC1C09-8FD1-4619-B317-E9EED5E55DD8}"/>
          </ac:spMkLst>
        </pc:spChg>
        <pc:grpChg chg="add del">
          <ac:chgData name="Kristina Keil" userId="e9214bf778986fa5" providerId="LiveId" clId="{8B4D9E03-745F-402D-8753-6B4E63EAB78E}" dt="2019-04-18T01:57:39.481" v="643" actId="26606"/>
          <ac:grpSpMkLst>
            <pc:docMk/>
            <pc:sldMk cId="1508640385" sldId="322"/>
            <ac:grpSpMk id="13" creationId="{7A865E47-4365-4F21-B8EA-13B2C12BCB98}"/>
          </ac:grpSpMkLst>
        </pc:grpChg>
        <pc:grpChg chg="add del">
          <ac:chgData name="Kristina Keil" userId="e9214bf778986fa5" providerId="LiveId" clId="{8B4D9E03-745F-402D-8753-6B4E63EAB78E}" dt="2019-04-18T01:57:41.346" v="645" actId="26606"/>
          <ac:grpSpMkLst>
            <pc:docMk/>
            <pc:sldMk cId="1508640385" sldId="322"/>
            <ac:grpSpMk id="21" creationId="{5B988D63-FA8B-436C-902E-E5005BC0492F}"/>
          </ac:grpSpMkLst>
        </pc:grpChg>
        <pc:grpChg chg="add">
          <ac:chgData name="Kristina Keil" userId="e9214bf778986fa5" providerId="LiveId" clId="{8B4D9E03-745F-402D-8753-6B4E63EAB78E}" dt="2019-04-18T01:57:41.429" v="646" actId="26606"/>
          <ac:grpSpMkLst>
            <pc:docMk/>
            <pc:sldMk cId="1508640385" sldId="322"/>
            <ac:grpSpMk id="27" creationId="{7A865E47-4365-4F21-B8EA-13B2C12BCB98}"/>
          </ac:grpSpMkLst>
        </pc:grpChg>
        <pc:picChg chg="add del mod">
          <ac:chgData name="Kristina Keil" userId="e9214bf778986fa5" providerId="LiveId" clId="{8B4D9E03-745F-402D-8753-6B4E63EAB78E}" dt="2019-04-18T01:57:41.429" v="646" actId="26606"/>
          <ac:picMkLst>
            <pc:docMk/>
            <pc:sldMk cId="1508640385" sldId="322"/>
            <ac:picMk id="5" creationId="{27AFDE7C-F9CB-4C45-B1A6-276EE2F76EAC}"/>
          </ac:picMkLst>
        </pc:picChg>
        <pc:picChg chg="add del">
          <ac:chgData name="Kristina Keil" userId="e9214bf778986fa5" providerId="LiveId" clId="{8B4D9E03-745F-402D-8753-6B4E63EAB78E}" dt="2019-04-18T01:57:39.481" v="643" actId="26606"/>
          <ac:picMkLst>
            <pc:docMk/>
            <pc:sldMk cId="1508640385" sldId="322"/>
            <ac:picMk id="8" creationId="{27AFDE7C-F9CB-4C45-B1A6-276EE2F76EAC}"/>
          </ac:picMkLst>
        </pc:picChg>
        <pc:picChg chg="add del">
          <ac:chgData name="Kristina Keil" userId="e9214bf778986fa5" providerId="LiveId" clId="{8B4D9E03-745F-402D-8753-6B4E63EAB78E}" dt="2019-04-18T01:57:39.481" v="643" actId="26606"/>
          <ac:picMkLst>
            <pc:docMk/>
            <pc:sldMk cId="1508640385" sldId="322"/>
            <ac:picMk id="19" creationId="{D3143E80-C928-46DB-9299-0BD06348A928}"/>
          </ac:picMkLst>
        </pc:picChg>
        <pc:picChg chg="add del">
          <ac:chgData name="Kristina Keil" userId="e9214bf778986fa5" providerId="LiveId" clId="{8B4D9E03-745F-402D-8753-6B4E63EAB78E}" dt="2019-04-18T01:57:41.346" v="645" actId="26606"/>
          <ac:picMkLst>
            <pc:docMk/>
            <pc:sldMk cId="1508640385" sldId="322"/>
            <ac:picMk id="22" creationId="{27AFDE7C-F9CB-4C45-B1A6-276EE2F76EAC}"/>
          </ac:picMkLst>
        </pc:picChg>
        <pc:picChg chg="add del">
          <ac:chgData name="Kristina Keil" userId="e9214bf778986fa5" providerId="LiveId" clId="{8B4D9E03-745F-402D-8753-6B4E63EAB78E}" dt="2019-04-18T01:57:41.346" v="645" actId="26606"/>
          <ac:picMkLst>
            <pc:docMk/>
            <pc:sldMk cId="1508640385" sldId="322"/>
            <ac:picMk id="24" creationId="{78976801-4346-4636-BA62-265C81DFE7C4}"/>
          </ac:picMkLst>
        </pc:picChg>
        <pc:picChg chg="add">
          <ac:chgData name="Kristina Keil" userId="e9214bf778986fa5" providerId="LiveId" clId="{8B4D9E03-745F-402D-8753-6B4E63EAB78E}" dt="2019-04-18T01:57:41.429" v="646" actId="26606"/>
          <ac:picMkLst>
            <pc:docMk/>
            <pc:sldMk cId="1508640385" sldId="322"/>
            <ac:picMk id="29" creationId="{27AFDE7C-F9CB-4C45-B1A6-276EE2F76EAC}"/>
          </ac:picMkLst>
        </pc:picChg>
        <pc:picChg chg="add">
          <ac:chgData name="Kristina Keil" userId="e9214bf778986fa5" providerId="LiveId" clId="{8B4D9E03-745F-402D-8753-6B4E63EAB78E}" dt="2019-04-18T01:57:41.429" v="646" actId="26606"/>
          <ac:picMkLst>
            <pc:docMk/>
            <pc:sldMk cId="1508640385" sldId="322"/>
            <ac:picMk id="31" creationId="{D3143E80-C928-46DB-9299-0BD06348A928}"/>
          </ac:picMkLst>
        </pc:picChg>
      </pc:sldChg>
      <pc:sldChg chg="addSp delSp modSp add mod setBg">
        <pc:chgData name="Kristina Keil" userId="e9214bf778986fa5" providerId="LiveId" clId="{8B4D9E03-745F-402D-8753-6B4E63EAB78E}" dt="2019-04-18T02:05:59.877" v="852" actId="14100"/>
        <pc:sldMkLst>
          <pc:docMk/>
          <pc:sldMk cId="3931684699" sldId="323"/>
        </pc:sldMkLst>
        <pc:spChg chg="mod">
          <ac:chgData name="Kristina Keil" userId="e9214bf778986fa5" providerId="LiveId" clId="{8B4D9E03-745F-402D-8753-6B4E63EAB78E}" dt="2019-04-18T02:04:51.454" v="844" actId="26606"/>
          <ac:spMkLst>
            <pc:docMk/>
            <pc:sldMk cId="3931684699" sldId="323"/>
            <ac:spMk id="2" creationId="{A5D393AF-E623-43D6-AE9B-472D4552EC7C}"/>
          </ac:spMkLst>
        </pc:spChg>
        <pc:spChg chg="del mod">
          <ac:chgData name="Kristina Keil" userId="e9214bf778986fa5" providerId="LiveId" clId="{8B4D9E03-745F-402D-8753-6B4E63EAB78E}" dt="2019-04-18T02:05:02.142" v="845" actId="931"/>
          <ac:spMkLst>
            <pc:docMk/>
            <pc:sldMk cId="3931684699" sldId="323"/>
            <ac:spMk id="3" creationId="{5F002258-41CE-4813-83E1-1A38140AB3B9}"/>
          </ac:spMkLst>
        </pc:spChg>
        <pc:spChg chg="add">
          <ac:chgData name="Kristina Keil" userId="e9214bf778986fa5" providerId="LiveId" clId="{8B4D9E03-745F-402D-8753-6B4E63EAB78E}" dt="2019-04-18T02:04:51.454" v="844" actId="26606"/>
          <ac:spMkLst>
            <pc:docMk/>
            <pc:sldMk cId="3931684699" sldId="323"/>
            <ac:spMk id="8" creationId="{273E8A9A-DA4B-4F12-9331-219EBE5235D0}"/>
          </ac:spMkLst>
        </pc:spChg>
        <pc:spChg chg="add">
          <ac:chgData name="Kristina Keil" userId="e9214bf778986fa5" providerId="LiveId" clId="{8B4D9E03-745F-402D-8753-6B4E63EAB78E}" dt="2019-04-18T02:04:51.454" v="844" actId="26606"/>
          <ac:spMkLst>
            <pc:docMk/>
            <pc:sldMk cId="3931684699" sldId="323"/>
            <ac:spMk id="12" creationId="{ADD673B7-F6B7-43EE-936B-D09F3A337A3E}"/>
          </ac:spMkLst>
        </pc:spChg>
        <pc:picChg chg="add mod">
          <ac:chgData name="Kristina Keil" userId="e9214bf778986fa5" providerId="LiveId" clId="{8B4D9E03-745F-402D-8753-6B4E63EAB78E}" dt="2019-04-18T02:05:59.877" v="852" actId="14100"/>
          <ac:picMkLst>
            <pc:docMk/>
            <pc:sldMk cId="3931684699" sldId="323"/>
            <ac:picMk id="5" creationId="{098D6BE0-9017-454B-B25D-5D39152499BD}"/>
          </ac:picMkLst>
        </pc:picChg>
        <pc:picChg chg="add">
          <ac:chgData name="Kristina Keil" userId="e9214bf778986fa5" providerId="LiveId" clId="{8B4D9E03-745F-402D-8753-6B4E63EAB78E}" dt="2019-04-18T02:04:51.454" v="844" actId="26606"/>
          <ac:picMkLst>
            <pc:docMk/>
            <pc:sldMk cId="3931684699" sldId="323"/>
            <ac:picMk id="10" creationId="{1C4DCE7A-0E46-404B-9E0D-E93DC7B2A861}"/>
          </ac:picMkLst>
        </pc:picChg>
      </pc:sldChg>
      <pc:sldChg chg="addSp delSp modSp add mod ord setBg">
        <pc:chgData name="Kristina Keil" userId="e9214bf778986fa5" providerId="LiveId" clId="{8B4D9E03-745F-402D-8753-6B4E63EAB78E}" dt="2019-04-18T02:32:38.886" v="1838"/>
        <pc:sldMkLst>
          <pc:docMk/>
          <pc:sldMk cId="3013760208" sldId="324"/>
        </pc:sldMkLst>
        <pc:spChg chg="mod">
          <ac:chgData name="Kristina Keil" userId="e9214bf778986fa5" providerId="LiveId" clId="{8B4D9E03-745F-402D-8753-6B4E63EAB78E}" dt="2019-04-18T02:09:23.283" v="874" actId="26606"/>
          <ac:spMkLst>
            <pc:docMk/>
            <pc:sldMk cId="3013760208" sldId="324"/>
            <ac:spMk id="2" creationId="{061D07BF-7B56-4C2B-8727-EC80EB008413}"/>
          </ac:spMkLst>
        </pc:spChg>
        <pc:spChg chg="del mod">
          <ac:chgData name="Kristina Keil" userId="e9214bf778986fa5" providerId="LiveId" clId="{8B4D9E03-745F-402D-8753-6B4E63EAB78E}" dt="2019-04-18T02:09:30.168" v="875" actId="931"/>
          <ac:spMkLst>
            <pc:docMk/>
            <pc:sldMk cId="3013760208" sldId="324"/>
            <ac:spMk id="3" creationId="{C4EF5FC3-8A19-49E2-91FA-22106AE72653}"/>
          </ac:spMkLst>
        </pc:spChg>
        <pc:spChg chg="add">
          <ac:chgData name="Kristina Keil" userId="e9214bf778986fa5" providerId="LiveId" clId="{8B4D9E03-745F-402D-8753-6B4E63EAB78E}" dt="2019-04-18T02:09:23.283" v="874" actId="26606"/>
          <ac:spMkLst>
            <pc:docMk/>
            <pc:sldMk cId="3013760208" sldId="324"/>
            <ac:spMk id="8" creationId="{198A2CF5-5D77-4F40-9D7F-58E7E69EDEFB}"/>
          </ac:spMkLst>
        </pc:spChg>
        <pc:spChg chg="add">
          <ac:chgData name="Kristina Keil" userId="e9214bf778986fa5" providerId="LiveId" clId="{8B4D9E03-745F-402D-8753-6B4E63EAB78E}" dt="2019-04-18T02:09:23.283" v="874" actId="26606"/>
          <ac:spMkLst>
            <pc:docMk/>
            <pc:sldMk cId="3013760208" sldId="324"/>
            <ac:spMk id="10" creationId="{C9107CEA-9690-45A7-AD63-81B580BD2D4A}"/>
          </ac:spMkLst>
        </pc:spChg>
        <pc:spChg chg="add">
          <ac:chgData name="Kristina Keil" userId="e9214bf778986fa5" providerId="LiveId" clId="{8B4D9E03-745F-402D-8753-6B4E63EAB78E}" dt="2019-04-18T02:09:23.283" v="874" actId="26606"/>
          <ac:spMkLst>
            <pc:docMk/>
            <pc:sldMk cId="3013760208" sldId="324"/>
            <ac:spMk id="14" creationId="{DC93C6B4-586F-4876-9FE1-CF9B241CAC88}"/>
          </ac:spMkLst>
        </pc:spChg>
        <pc:picChg chg="add mod">
          <ac:chgData name="Kristina Keil" userId="e9214bf778986fa5" providerId="LiveId" clId="{8B4D9E03-745F-402D-8753-6B4E63EAB78E}" dt="2019-04-18T02:09:50.907" v="880" actId="14100"/>
          <ac:picMkLst>
            <pc:docMk/>
            <pc:sldMk cId="3013760208" sldId="324"/>
            <ac:picMk id="5" creationId="{FDD3C208-B290-4E61-8D21-D0F6B4EE2A10}"/>
          </ac:picMkLst>
        </pc:picChg>
        <pc:picChg chg="add">
          <ac:chgData name="Kristina Keil" userId="e9214bf778986fa5" providerId="LiveId" clId="{8B4D9E03-745F-402D-8753-6B4E63EAB78E}" dt="2019-04-18T02:09:23.283" v="874" actId="26606"/>
          <ac:picMkLst>
            <pc:docMk/>
            <pc:sldMk cId="3013760208" sldId="324"/>
            <ac:picMk id="12" creationId="{D760E178-A1D3-4B11-9005-4B6E82CEB17C}"/>
          </ac:picMkLst>
        </pc:picChg>
      </pc:sldChg>
      <pc:sldChg chg="addSp delSp modSp add mod setBg">
        <pc:chgData name="Kristina Keil" userId="e9214bf778986fa5" providerId="LiveId" clId="{8B4D9E03-745F-402D-8753-6B4E63EAB78E}" dt="2019-04-18T02:21:00.958" v="1048" actId="5793"/>
        <pc:sldMkLst>
          <pc:docMk/>
          <pc:sldMk cId="3237118750" sldId="325"/>
        </pc:sldMkLst>
        <pc:spChg chg="mod">
          <ac:chgData name="Kristina Keil" userId="e9214bf778986fa5" providerId="LiveId" clId="{8B4D9E03-745F-402D-8753-6B4E63EAB78E}" dt="2019-04-18T02:13:37.608" v="916" actId="114"/>
          <ac:spMkLst>
            <pc:docMk/>
            <pc:sldMk cId="3237118750" sldId="325"/>
            <ac:spMk id="2" creationId="{E98C3066-088F-42B6-92A4-C3481D688994}"/>
          </ac:spMkLst>
        </pc:spChg>
        <pc:spChg chg="del">
          <ac:chgData name="Kristina Keil" userId="e9214bf778986fa5" providerId="LiveId" clId="{8B4D9E03-745F-402D-8753-6B4E63EAB78E}" dt="2019-04-18T02:13:05.040" v="882" actId="931"/>
          <ac:spMkLst>
            <pc:docMk/>
            <pc:sldMk cId="3237118750" sldId="325"/>
            <ac:spMk id="3" creationId="{B4F7C58B-04F9-49D6-9EF2-8AAA682AF759}"/>
          </ac:spMkLst>
        </pc:spChg>
        <pc:spChg chg="add mod">
          <ac:chgData name="Kristina Keil" userId="e9214bf778986fa5" providerId="LiveId" clId="{8B4D9E03-745F-402D-8753-6B4E63EAB78E}" dt="2019-04-18T02:21:00.958" v="1048" actId="5793"/>
          <ac:spMkLst>
            <pc:docMk/>
            <pc:sldMk cId="3237118750" sldId="325"/>
            <ac:spMk id="10" creationId="{D476D53B-4938-4972-B935-C2172840A65B}"/>
          </ac:spMkLst>
        </pc:spChg>
        <pc:spChg chg="add">
          <ac:chgData name="Kristina Keil" userId="e9214bf778986fa5" providerId="LiveId" clId="{8B4D9E03-745F-402D-8753-6B4E63EAB78E}" dt="2019-04-18T02:13:15.628" v="883" actId="26606"/>
          <ac:spMkLst>
            <pc:docMk/>
            <pc:sldMk cId="3237118750" sldId="325"/>
            <ac:spMk id="13" creationId="{E4055289-E0C6-4BD3-83C1-D3C3059323A2}"/>
          </ac:spMkLst>
        </pc:spChg>
        <pc:spChg chg="add">
          <ac:chgData name="Kristina Keil" userId="e9214bf778986fa5" providerId="LiveId" clId="{8B4D9E03-745F-402D-8753-6B4E63EAB78E}" dt="2019-04-18T02:13:15.628" v="883" actId="26606"/>
          <ac:spMkLst>
            <pc:docMk/>
            <pc:sldMk cId="3237118750" sldId="325"/>
            <ac:spMk id="15" creationId="{3D0E302E-D9CD-4301-A67C-2F0F43791D81}"/>
          </ac:spMkLst>
        </pc:spChg>
        <pc:spChg chg="add">
          <ac:chgData name="Kristina Keil" userId="e9214bf778986fa5" providerId="LiveId" clId="{8B4D9E03-745F-402D-8753-6B4E63EAB78E}" dt="2019-04-18T02:13:15.628" v="883" actId="26606"/>
          <ac:spMkLst>
            <pc:docMk/>
            <pc:sldMk cId="3237118750" sldId="325"/>
            <ac:spMk id="19" creationId="{35174CBE-3C8C-4936-BADC-26BFB4F07FA9}"/>
          </ac:spMkLst>
        </pc:spChg>
        <pc:spChg chg="add">
          <ac:chgData name="Kristina Keil" userId="e9214bf778986fa5" providerId="LiveId" clId="{8B4D9E03-745F-402D-8753-6B4E63EAB78E}" dt="2019-04-18T02:13:15.628" v="883" actId="26606"/>
          <ac:spMkLst>
            <pc:docMk/>
            <pc:sldMk cId="3237118750" sldId="325"/>
            <ac:spMk id="23" creationId="{932BC668-4D51-4090-89E3-5613B832E4F8}"/>
          </ac:spMkLst>
        </pc:spChg>
        <pc:picChg chg="add del mod">
          <ac:chgData name="Kristina Keil" userId="e9214bf778986fa5" providerId="LiveId" clId="{8B4D9E03-745F-402D-8753-6B4E63EAB78E}" dt="2019-04-18T02:13:15.628" v="883" actId="26606"/>
          <ac:picMkLst>
            <pc:docMk/>
            <pc:sldMk cId="3237118750" sldId="325"/>
            <ac:picMk id="5" creationId="{AC9B12E0-6301-417C-A447-BF101673CD12}"/>
          </ac:picMkLst>
        </pc:picChg>
        <pc:picChg chg="add">
          <ac:chgData name="Kristina Keil" userId="e9214bf778986fa5" providerId="LiveId" clId="{8B4D9E03-745F-402D-8753-6B4E63EAB78E}" dt="2019-04-18T02:13:15.628" v="883" actId="26606"/>
          <ac:picMkLst>
            <pc:docMk/>
            <pc:sldMk cId="3237118750" sldId="325"/>
            <ac:picMk id="8" creationId="{AC9B12E0-6301-417C-A447-BF101673CD12}"/>
          </ac:picMkLst>
        </pc:picChg>
        <pc:picChg chg="add">
          <ac:chgData name="Kristina Keil" userId="e9214bf778986fa5" providerId="LiveId" clId="{8B4D9E03-745F-402D-8753-6B4E63EAB78E}" dt="2019-04-18T02:13:15.628" v="883" actId="26606"/>
          <ac:picMkLst>
            <pc:docMk/>
            <pc:sldMk cId="3237118750" sldId="325"/>
            <ac:picMk id="17" creationId="{CA457133-9802-4229-B919-FF91AE235CCB}"/>
          </ac:picMkLst>
        </pc:picChg>
        <pc:picChg chg="add">
          <ac:chgData name="Kristina Keil" userId="e9214bf778986fa5" providerId="LiveId" clId="{8B4D9E03-745F-402D-8753-6B4E63EAB78E}" dt="2019-04-18T02:13:15.628" v="883" actId="26606"/>
          <ac:picMkLst>
            <pc:docMk/>
            <pc:sldMk cId="3237118750" sldId="325"/>
            <ac:picMk id="21" creationId="{74CBD692-4D03-4764-98E3-F95783857866}"/>
          </ac:picMkLst>
        </pc:picChg>
      </pc:sldChg>
      <pc:sldChg chg="add">
        <pc:chgData name="Kristina Keil" userId="e9214bf778986fa5" providerId="LiveId" clId="{8B4D9E03-745F-402D-8753-6B4E63EAB78E}" dt="2019-04-18T02:22:27.412" v="1049"/>
        <pc:sldMkLst>
          <pc:docMk/>
          <pc:sldMk cId="4233480002" sldId="326"/>
        </pc:sldMkLst>
      </pc:sldChg>
      <pc:sldChg chg="modSp add ord">
        <pc:chgData name="Kristina Keil" userId="e9214bf778986fa5" providerId="LiveId" clId="{8B4D9E03-745F-402D-8753-6B4E63EAB78E}" dt="2019-04-18T02:32:21.424" v="1837" actId="20577"/>
        <pc:sldMkLst>
          <pc:docMk/>
          <pc:sldMk cId="827735520" sldId="327"/>
        </pc:sldMkLst>
        <pc:spChg chg="mod">
          <ac:chgData name="Kristina Keil" userId="e9214bf778986fa5" providerId="LiveId" clId="{8B4D9E03-745F-402D-8753-6B4E63EAB78E}" dt="2019-04-18T02:31:06.849" v="1826" actId="14100"/>
          <ac:spMkLst>
            <pc:docMk/>
            <pc:sldMk cId="827735520" sldId="327"/>
            <ac:spMk id="2" creationId="{00000000-0000-0000-0000-000000000000}"/>
          </ac:spMkLst>
        </pc:spChg>
        <pc:spChg chg="mod">
          <ac:chgData name="Kristina Keil" userId="e9214bf778986fa5" providerId="LiveId" clId="{8B4D9E03-745F-402D-8753-6B4E63EAB78E}" dt="2019-04-18T02:32:21.424" v="1837" actId="20577"/>
          <ac:spMkLst>
            <pc:docMk/>
            <pc:sldMk cId="827735520" sldId="327"/>
            <ac:spMk id="16" creationId="{00000000-0000-0000-0000-000000000000}"/>
          </ac:spMkLst>
        </pc:spChg>
      </pc:sldChg>
      <pc:sldChg chg="modSp add">
        <pc:chgData name="Kristina Keil" userId="e9214bf778986fa5" providerId="LiveId" clId="{8B4D9E03-745F-402D-8753-6B4E63EAB78E}" dt="2019-04-18T02:38:46.399" v="2061" actId="20577"/>
        <pc:sldMkLst>
          <pc:docMk/>
          <pc:sldMk cId="4123694156" sldId="328"/>
        </pc:sldMkLst>
        <pc:spChg chg="mod">
          <ac:chgData name="Kristina Keil" userId="e9214bf778986fa5" providerId="LiveId" clId="{8B4D9E03-745F-402D-8753-6B4E63EAB78E}" dt="2019-04-18T02:35:42.781" v="1871" actId="14100"/>
          <ac:spMkLst>
            <pc:docMk/>
            <pc:sldMk cId="4123694156" sldId="328"/>
            <ac:spMk id="2" creationId="{00000000-0000-0000-0000-000000000000}"/>
          </ac:spMkLst>
        </pc:spChg>
        <pc:spChg chg="mod">
          <ac:chgData name="Kristina Keil" userId="e9214bf778986fa5" providerId="LiveId" clId="{8B4D9E03-745F-402D-8753-6B4E63EAB78E}" dt="2019-04-18T02:38:46.399" v="2061" actId="20577"/>
          <ac:spMkLst>
            <pc:docMk/>
            <pc:sldMk cId="4123694156" sldId="328"/>
            <ac:spMk id="16" creationId="{00000000-0000-0000-0000-000000000000}"/>
          </ac:spMkLst>
        </pc:spChg>
      </pc:sldChg>
      <pc:sldChg chg="addSp delSp modSp add">
        <pc:chgData name="Kristina Keil" userId="e9214bf778986fa5" providerId="LiveId" clId="{8B4D9E03-745F-402D-8753-6B4E63EAB78E}" dt="2019-04-18T02:40:22.324" v="2081" actId="14100"/>
        <pc:sldMkLst>
          <pc:docMk/>
          <pc:sldMk cId="4067465619" sldId="329"/>
        </pc:sldMkLst>
        <pc:spChg chg="mod">
          <ac:chgData name="Kristina Keil" userId="e9214bf778986fa5" providerId="LiveId" clId="{8B4D9E03-745F-402D-8753-6B4E63EAB78E}" dt="2019-04-18T02:39:56.946" v="2076" actId="20577"/>
          <ac:spMkLst>
            <pc:docMk/>
            <pc:sldMk cId="4067465619" sldId="329"/>
            <ac:spMk id="2" creationId="{647BBE29-09B1-4045-B3BE-0FA272A3F24C}"/>
          </ac:spMkLst>
        </pc:spChg>
        <pc:spChg chg="del">
          <ac:chgData name="Kristina Keil" userId="e9214bf778986fa5" providerId="LiveId" clId="{8B4D9E03-745F-402D-8753-6B4E63EAB78E}" dt="2019-04-18T02:40:04.025" v="2077" actId="931"/>
          <ac:spMkLst>
            <pc:docMk/>
            <pc:sldMk cId="4067465619" sldId="329"/>
            <ac:spMk id="3" creationId="{FA06D398-2407-4F51-A824-3D631B2585CE}"/>
          </ac:spMkLst>
        </pc:spChg>
        <pc:picChg chg="add mod">
          <ac:chgData name="Kristina Keil" userId="e9214bf778986fa5" providerId="LiveId" clId="{8B4D9E03-745F-402D-8753-6B4E63EAB78E}" dt="2019-04-18T02:40:22.324" v="2081" actId="14100"/>
          <ac:picMkLst>
            <pc:docMk/>
            <pc:sldMk cId="4067465619" sldId="329"/>
            <ac:picMk id="5" creationId="{B9D891F0-E020-46CF-9AF9-485B9D30C005}"/>
          </ac:picMkLst>
        </pc:picChg>
      </pc:sldChg>
      <pc:sldChg chg="addSp delSp modSp add ord">
        <pc:chgData name="Kristina Keil" userId="e9214bf778986fa5" providerId="LiveId" clId="{8B4D9E03-745F-402D-8753-6B4E63EAB78E}" dt="2019-04-18T02:42:32.734" v="2198" actId="14100"/>
        <pc:sldMkLst>
          <pc:docMk/>
          <pc:sldMk cId="3373578303" sldId="330"/>
        </pc:sldMkLst>
        <pc:spChg chg="mod">
          <ac:chgData name="Kristina Keil" userId="e9214bf778986fa5" providerId="LiveId" clId="{8B4D9E03-745F-402D-8753-6B4E63EAB78E}" dt="2019-04-18T02:41:35.573" v="2112" actId="114"/>
          <ac:spMkLst>
            <pc:docMk/>
            <pc:sldMk cId="3373578303" sldId="330"/>
            <ac:spMk id="2" creationId="{00000000-0000-0000-0000-000000000000}"/>
          </ac:spMkLst>
        </pc:spChg>
        <pc:spChg chg="mod">
          <ac:chgData name="Kristina Keil" userId="e9214bf778986fa5" providerId="LiveId" clId="{8B4D9E03-745F-402D-8753-6B4E63EAB78E}" dt="2019-04-18T02:42:06.135" v="2193" actId="20577"/>
          <ac:spMkLst>
            <pc:docMk/>
            <pc:sldMk cId="3373578303" sldId="330"/>
            <ac:spMk id="16" creationId="{00000000-0000-0000-0000-000000000000}"/>
          </ac:spMkLst>
        </pc:spChg>
        <pc:picChg chg="add del mod">
          <ac:chgData name="Kristina Keil" userId="e9214bf778986fa5" providerId="LiveId" clId="{8B4D9E03-745F-402D-8753-6B4E63EAB78E}" dt="2019-04-18T02:42:32.734" v="2198" actId="14100"/>
          <ac:picMkLst>
            <pc:docMk/>
            <pc:sldMk cId="3373578303" sldId="330"/>
            <ac:picMk id="15" creationId="{00000000-0000-0000-0000-000000000000}"/>
          </ac:picMkLst>
        </pc:picChg>
      </pc:sldChg>
      <pc:sldChg chg="add">
        <pc:chgData name="Kristina Keil" userId="e9214bf778986fa5" providerId="LiveId" clId="{8B4D9E03-745F-402D-8753-6B4E63EAB78E}" dt="2019-04-18T02:42:48.110" v="2199"/>
        <pc:sldMkLst>
          <pc:docMk/>
          <pc:sldMk cId="151456350" sldId="331"/>
        </pc:sldMkLst>
      </pc:sldChg>
      <pc:sldChg chg="addSp delSp modSp add">
        <pc:chgData name="Kristina Keil" userId="e9214bf778986fa5" providerId="LiveId" clId="{8B4D9E03-745F-402D-8753-6B4E63EAB78E}" dt="2019-04-18T02:44:08.166" v="2205" actId="14100"/>
        <pc:sldMkLst>
          <pc:docMk/>
          <pc:sldMk cId="1649198218" sldId="332"/>
        </pc:sldMkLst>
        <pc:spChg chg="del">
          <ac:chgData name="Kristina Keil" userId="e9214bf778986fa5" providerId="LiveId" clId="{8B4D9E03-745F-402D-8753-6B4E63EAB78E}" dt="2019-04-18T02:43:47.238" v="2201" actId="931"/>
          <ac:spMkLst>
            <pc:docMk/>
            <pc:sldMk cId="1649198218" sldId="332"/>
            <ac:spMk id="3" creationId="{0C70D811-DED9-442F-8B44-0B83EFF594D8}"/>
          </ac:spMkLst>
        </pc:spChg>
        <pc:picChg chg="add mod">
          <ac:chgData name="Kristina Keil" userId="e9214bf778986fa5" providerId="LiveId" clId="{8B4D9E03-745F-402D-8753-6B4E63EAB78E}" dt="2019-04-18T02:44:08.166" v="2205" actId="14100"/>
          <ac:picMkLst>
            <pc:docMk/>
            <pc:sldMk cId="1649198218" sldId="332"/>
            <ac:picMk id="5" creationId="{0BEEF4C1-6064-4AFC-AD90-BF3D48B8A3B7}"/>
          </ac:picMkLst>
        </pc:picChg>
      </pc:sldChg>
    </pc:docChg>
  </pc:docChgLst>
  <pc:docChgLst>
    <pc:chgData name="Kristina Keil" userId="e9214bf778986fa5" providerId="LiveId" clId="{FDD1EF5A-A67C-4456-B30E-FAB40177F01F}"/>
    <pc:docChg chg="undo custSel mod addSld modSld sldOrd">
      <pc:chgData name="Kristina Keil" userId="e9214bf778986fa5" providerId="LiveId" clId="{FDD1EF5A-A67C-4456-B30E-FAB40177F01F}" dt="2019-04-22T23:49:40.153" v="3048" actId="20577"/>
      <pc:docMkLst>
        <pc:docMk/>
      </pc:docMkLst>
      <pc:sldChg chg="ord">
        <pc:chgData name="Kristina Keil" userId="e9214bf778986fa5" providerId="LiveId" clId="{FDD1EF5A-A67C-4456-B30E-FAB40177F01F}" dt="2019-04-22T22:41:16.985" v="1591"/>
        <pc:sldMkLst>
          <pc:docMk/>
          <pc:sldMk cId="1111455926" sldId="261"/>
        </pc:sldMkLst>
      </pc:sldChg>
      <pc:sldChg chg="add">
        <pc:chgData name="Kristina Keil" userId="e9214bf778986fa5" providerId="LiveId" clId="{FDD1EF5A-A67C-4456-B30E-FAB40177F01F}" dt="2019-04-22T23:41:25.472" v="2583"/>
        <pc:sldMkLst>
          <pc:docMk/>
          <pc:sldMk cId="2322000935" sldId="290"/>
        </pc:sldMkLst>
      </pc:sldChg>
      <pc:sldChg chg="modSp">
        <pc:chgData name="Kristina Keil" userId="e9214bf778986fa5" providerId="LiveId" clId="{FDD1EF5A-A67C-4456-B30E-FAB40177F01F}" dt="2019-04-22T21:57:41.830" v="0" actId="20577"/>
        <pc:sldMkLst>
          <pc:docMk/>
          <pc:sldMk cId="568342100" sldId="315"/>
        </pc:sldMkLst>
        <pc:spChg chg="mod">
          <ac:chgData name="Kristina Keil" userId="e9214bf778986fa5" providerId="LiveId" clId="{FDD1EF5A-A67C-4456-B30E-FAB40177F01F}" dt="2019-04-22T21:57:41.830" v="0" actId="20577"/>
          <ac:spMkLst>
            <pc:docMk/>
            <pc:sldMk cId="568342100" sldId="315"/>
            <ac:spMk id="10" creationId="{00000000-0000-0000-0000-000000000000}"/>
          </ac:spMkLst>
        </pc:spChg>
      </pc:sldChg>
      <pc:sldChg chg="modSp">
        <pc:chgData name="Kristina Keil" userId="e9214bf778986fa5" providerId="LiveId" clId="{FDD1EF5A-A67C-4456-B30E-FAB40177F01F}" dt="2019-04-22T21:58:21.303" v="5" actId="20577"/>
        <pc:sldMkLst>
          <pc:docMk/>
          <pc:sldMk cId="1508640385" sldId="322"/>
        </pc:sldMkLst>
        <pc:spChg chg="mod">
          <ac:chgData name="Kristina Keil" userId="e9214bf778986fa5" providerId="LiveId" clId="{FDD1EF5A-A67C-4456-B30E-FAB40177F01F}" dt="2019-04-22T21:58:21.303" v="5" actId="20577"/>
          <ac:spMkLst>
            <pc:docMk/>
            <pc:sldMk cId="1508640385" sldId="322"/>
            <ac:spMk id="28" creationId="{AA5450A9-20D6-42AC-83FA-44769CD6C0E8}"/>
          </ac:spMkLst>
        </pc:spChg>
      </pc:sldChg>
      <pc:sldChg chg="modSp">
        <pc:chgData name="Kristina Keil" userId="e9214bf778986fa5" providerId="LiveId" clId="{FDD1EF5A-A67C-4456-B30E-FAB40177F01F}" dt="2019-04-22T21:59:00.558" v="19" actId="20577"/>
        <pc:sldMkLst>
          <pc:docMk/>
          <pc:sldMk cId="3373578303" sldId="330"/>
        </pc:sldMkLst>
        <pc:spChg chg="mod">
          <ac:chgData name="Kristina Keil" userId="e9214bf778986fa5" providerId="LiveId" clId="{FDD1EF5A-A67C-4456-B30E-FAB40177F01F}" dt="2019-04-22T21:59:00.558" v="19" actId="20577"/>
          <ac:spMkLst>
            <pc:docMk/>
            <pc:sldMk cId="3373578303" sldId="330"/>
            <ac:spMk id="16" creationId="{00000000-0000-0000-0000-000000000000}"/>
          </ac:spMkLst>
        </pc:spChg>
      </pc:sldChg>
      <pc:sldChg chg="addSp modSp add mod setBg">
        <pc:chgData name="Kristina Keil" userId="e9214bf778986fa5" providerId="LiveId" clId="{FDD1EF5A-A67C-4456-B30E-FAB40177F01F}" dt="2019-04-22T22:29:47.979" v="1145" actId="20577"/>
        <pc:sldMkLst>
          <pc:docMk/>
          <pc:sldMk cId="1017274116" sldId="333"/>
        </pc:sldMkLst>
        <pc:spChg chg="mod">
          <ac:chgData name="Kristina Keil" userId="e9214bf778986fa5" providerId="LiveId" clId="{FDD1EF5A-A67C-4456-B30E-FAB40177F01F}" dt="2019-04-22T22:29:47.979" v="1145" actId="20577"/>
          <ac:spMkLst>
            <pc:docMk/>
            <pc:sldMk cId="1017274116" sldId="333"/>
            <ac:spMk id="2" creationId="{3E471C9A-DC6E-4488-9975-F982F89AF459}"/>
          </ac:spMkLst>
        </pc:spChg>
        <pc:spChg chg="mod">
          <ac:chgData name="Kristina Keil" userId="e9214bf778986fa5" providerId="LiveId" clId="{FDD1EF5A-A67C-4456-B30E-FAB40177F01F}" dt="2019-04-22T22:28:41.098" v="1139" actId="26606"/>
          <ac:spMkLst>
            <pc:docMk/>
            <pc:sldMk cId="1017274116" sldId="333"/>
            <ac:spMk id="3" creationId="{3F9CF82E-952D-4FAE-9D00-94796A682FB9}"/>
          </ac:spMkLst>
        </pc:spChg>
        <pc:spChg chg="add">
          <ac:chgData name="Kristina Keil" userId="e9214bf778986fa5" providerId="LiveId" clId="{FDD1EF5A-A67C-4456-B30E-FAB40177F01F}" dt="2019-04-22T22:28:41.098" v="1139" actId="26606"/>
          <ac:spMkLst>
            <pc:docMk/>
            <pc:sldMk cId="1017274116" sldId="333"/>
            <ac:spMk id="8" creationId="{273E8A9A-DA4B-4F12-9331-219EBE5235D0}"/>
          </ac:spMkLst>
        </pc:spChg>
        <pc:spChg chg="add">
          <ac:chgData name="Kristina Keil" userId="e9214bf778986fa5" providerId="LiveId" clId="{FDD1EF5A-A67C-4456-B30E-FAB40177F01F}" dt="2019-04-22T22:28:41.098" v="1139" actId="26606"/>
          <ac:spMkLst>
            <pc:docMk/>
            <pc:sldMk cId="1017274116" sldId="333"/>
            <ac:spMk id="12" creationId="{ADD673B7-F6B7-43EE-936B-D09F3A337A3E}"/>
          </ac:spMkLst>
        </pc:spChg>
        <pc:picChg chg="add">
          <ac:chgData name="Kristina Keil" userId="e9214bf778986fa5" providerId="LiveId" clId="{FDD1EF5A-A67C-4456-B30E-FAB40177F01F}" dt="2019-04-22T22:28:41.098" v="1139" actId="26606"/>
          <ac:picMkLst>
            <pc:docMk/>
            <pc:sldMk cId="1017274116" sldId="333"/>
            <ac:picMk id="10" creationId="{1C4DCE7A-0E46-404B-9E0D-E93DC7B2A861}"/>
          </ac:picMkLst>
        </pc:picChg>
      </pc:sldChg>
      <pc:sldChg chg="addSp delSp modSp add mod setBg">
        <pc:chgData name="Kristina Keil" userId="e9214bf778986fa5" providerId="LiveId" clId="{FDD1EF5A-A67C-4456-B30E-FAB40177F01F}" dt="2019-04-22T22:04:53.605" v="241" actId="20577"/>
        <pc:sldMkLst>
          <pc:docMk/>
          <pc:sldMk cId="2912813065" sldId="334"/>
        </pc:sldMkLst>
        <pc:spChg chg="mod">
          <ac:chgData name="Kristina Keil" userId="e9214bf778986fa5" providerId="LiveId" clId="{FDD1EF5A-A67C-4456-B30E-FAB40177F01F}" dt="2019-04-22T22:04:53.605" v="241" actId="20577"/>
          <ac:spMkLst>
            <pc:docMk/>
            <pc:sldMk cId="2912813065" sldId="334"/>
            <ac:spMk id="2" creationId="{1CFEF7A3-559F-44E3-8B3A-9EF95DAA2868}"/>
          </ac:spMkLst>
        </pc:spChg>
        <pc:spChg chg="del">
          <ac:chgData name="Kristina Keil" userId="e9214bf778986fa5" providerId="LiveId" clId="{FDD1EF5A-A67C-4456-B30E-FAB40177F01F}" dt="2019-04-22T22:04:10.130" v="206" actId="931"/>
          <ac:spMkLst>
            <pc:docMk/>
            <pc:sldMk cId="2912813065" sldId="334"/>
            <ac:spMk id="3" creationId="{124D3842-C11E-4DD8-8B1B-91C8648A8DEF}"/>
          </ac:spMkLst>
        </pc:spChg>
        <pc:spChg chg="add">
          <ac:chgData name="Kristina Keil" userId="e9214bf778986fa5" providerId="LiveId" clId="{FDD1EF5A-A67C-4456-B30E-FAB40177F01F}" dt="2019-04-22T22:04:16.645" v="207" actId="26606"/>
          <ac:spMkLst>
            <pc:docMk/>
            <pc:sldMk cId="2912813065" sldId="334"/>
            <ac:spMk id="10" creationId="{4C4AEB32-8469-4C29-95F2-FE27B864DADA}"/>
          </ac:spMkLst>
        </pc:spChg>
        <pc:spChg chg="add">
          <ac:chgData name="Kristina Keil" userId="e9214bf778986fa5" providerId="LiveId" clId="{FDD1EF5A-A67C-4456-B30E-FAB40177F01F}" dt="2019-04-22T22:04:16.645" v="207" actId="26606"/>
          <ac:spMkLst>
            <pc:docMk/>
            <pc:sldMk cId="2912813065" sldId="334"/>
            <ac:spMk id="17" creationId="{13BC1C09-8FD1-4619-B317-E9EED5E55DD8}"/>
          </ac:spMkLst>
        </pc:spChg>
        <pc:grpChg chg="add">
          <ac:chgData name="Kristina Keil" userId="e9214bf778986fa5" providerId="LiveId" clId="{FDD1EF5A-A67C-4456-B30E-FAB40177F01F}" dt="2019-04-22T22:04:16.645" v="207" actId="26606"/>
          <ac:grpSpMkLst>
            <pc:docMk/>
            <pc:sldMk cId="2912813065" sldId="334"/>
            <ac:grpSpMk id="13" creationId="{7A865E47-4365-4F21-B8EA-13B2C12BCB98}"/>
          </ac:grpSpMkLst>
        </pc:grpChg>
        <pc:picChg chg="add del mod">
          <ac:chgData name="Kristina Keil" userId="e9214bf778986fa5" providerId="LiveId" clId="{FDD1EF5A-A67C-4456-B30E-FAB40177F01F}" dt="2019-04-22T22:04:16.645" v="207" actId="26606"/>
          <ac:picMkLst>
            <pc:docMk/>
            <pc:sldMk cId="2912813065" sldId="334"/>
            <ac:picMk id="5" creationId="{996FAA0F-625D-4E9F-9E2A-12B1D8472532}"/>
          </ac:picMkLst>
        </pc:picChg>
        <pc:picChg chg="add">
          <ac:chgData name="Kristina Keil" userId="e9214bf778986fa5" providerId="LiveId" clId="{FDD1EF5A-A67C-4456-B30E-FAB40177F01F}" dt="2019-04-22T22:04:16.645" v="207" actId="26606"/>
          <ac:picMkLst>
            <pc:docMk/>
            <pc:sldMk cId="2912813065" sldId="334"/>
            <ac:picMk id="8" creationId="{996FAA0F-625D-4E9F-9E2A-12B1D8472532}"/>
          </ac:picMkLst>
        </pc:picChg>
        <pc:picChg chg="add">
          <ac:chgData name="Kristina Keil" userId="e9214bf778986fa5" providerId="LiveId" clId="{FDD1EF5A-A67C-4456-B30E-FAB40177F01F}" dt="2019-04-22T22:04:16.645" v="207" actId="26606"/>
          <ac:picMkLst>
            <pc:docMk/>
            <pc:sldMk cId="2912813065" sldId="334"/>
            <ac:picMk id="19" creationId="{D3143E80-C928-46DB-9299-0BD06348A928}"/>
          </ac:picMkLst>
        </pc:picChg>
      </pc:sldChg>
      <pc:sldChg chg="addSp delSp modSp add mod setBg">
        <pc:chgData name="Kristina Keil" userId="e9214bf778986fa5" providerId="LiveId" clId="{FDD1EF5A-A67C-4456-B30E-FAB40177F01F}" dt="2019-04-22T22:29:47.225" v="1144" actId="26606"/>
        <pc:sldMkLst>
          <pc:docMk/>
          <pc:sldMk cId="2533774263" sldId="335"/>
        </pc:sldMkLst>
        <pc:spChg chg="mod">
          <ac:chgData name="Kristina Keil" userId="e9214bf778986fa5" providerId="LiveId" clId="{FDD1EF5A-A67C-4456-B30E-FAB40177F01F}" dt="2019-04-22T22:29:47.225" v="1144" actId="26606"/>
          <ac:spMkLst>
            <pc:docMk/>
            <pc:sldMk cId="2533774263" sldId="335"/>
            <ac:spMk id="2" creationId="{A2619007-1AAE-4062-859A-8B9023A67EAE}"/>
          </ac:spMkLst>
        </pc:spChg>
        <pc:spChg chg="del mod">
          <ac:chgData name="Kristina Keil" userId="e9214bf778986fa5" providerId="LiveId" clId="{FDD1EF5A-A67C-4456-B30E-FAB40177F01F}" dt="2019-04-22T22:10:03.014" v="244" actId="931"/>
          <ac:spMkLst>
            <pc:docMk/>
            <pc:sldMk cId="2533774263" sldId="335"/>
            <ac:spMk id="3" creationId="{ACDC952F-B3E9-4E80-B59D-B5982840E80A}"/>
          </ac:spMkLst>
        </pc:spChg>
        <pc:spChg chg="add mod ord">
          <ac:chgData name="Kristina Keil" userId="e9214bf778986fa5" providerId="LiveId" clId="{FDD1EF5A-A67C-4456-B30E-FAB40177F01F}" dt="2019-04-22T22:29:47.225" v="1144" actId="26606"/>
          <ac:spMkLst>
            <pc:docMk/>
            <pc:sldMk cId="2533774263" sldId="335"/>
            <ac:spMk id="6" creationId="{4B4A9A0B-A1BD-43AF-B78C-D7CA06E92ABE}"/>
          </ac:spMkLst>
        </pc:spChg>
        <pc:spChg chg="add del">
          <ac:chgData name="Kristina Keil" userId="e9214bf778986fa5" providerId="LiveId" clId="{FDD1EF5A-A67C-4456-B30E-FAB40177F01F}" dt="2019-04-22T22:10:33.377" v="249" actId="26606"/>
          <ac:spMkLst>
            <pc:docMk/>
            <pc:sldMk cId="2533774263" sldId="335"/>
            <ac:spMk id="8" creationId="{273E8A9A-DA4B-4F12-9331-219EBE5235D0}"/>
          </ac:spMkLst>
        </pc:spChg>
        <pc:spChg chg="add del">
          <ac:chgData name="Kristina Keil" userId="e9214bf778986fa5" providerId="LiveId" clId="{FDD1EF5A-A67C-4456-B30E-FAB40177F01F}" dt="2019-04-22T22:10:33.377" v="249" actId="26606"/>
          <ac:spMkLst>
            <pc:docMk/>
            <pc:sldMk cId="2533774263" sldId="335"/>
            <ac:spMk id="12" creationId="{ADD673B7-F6B7-43EE-936B-D09F3A337A3E}"/>
          </ac:spMkLst>
        </pc:spChg>
        <pc:spChg chg="add del">
          <ac:chgData name="Kristina Keil" userId="e9214bf778986fa5" providerId="LiveId" clId="{FDD1EF5A-A67C-4456-B30E-FAB40177F01F}" dt="2019-04-22T22:10:33.287" v="248" actId="26606"/>
          <ac:spMkLst>
            <pc:docMk/>
            <pc:sldMk cId="2533774263" sldId="335"/>
            <ac:spMk id="17" creationId="{F848E5FF-151E-49BC-9DBD-1B2294052BD5}"/>
          </ac:spMkLst>
        </pc:spChg>
        <pc:spChg chg="add del">
          <ac:chgData name="Kristina Keil" userId="e9214bf778986fa5" providerId="LiveId" clId="{FDD1EF5A-A67C-4456-B30E-FAB40177F01F}" dt="2019-04-22T22:10:33.287" v="248" actId="26606"/>
          <ac:spMkLst>
            <pc:docMk/>
            <pc:sldMk cId="2533774263" sldId="335"/>
            <ac:spMk id="20" creationId="{E4055289-E0C6-4BD3-83C1-D3C3059323A2}"/>
          </ac:spMkLst>
        </pc:spChg>
        <pc:spChg chg="add del">
          <ac:chgData name="Kristina Keil" userId="e9214bf778986fa5" providerId="LiveId" clId="{FDD1EF5A-A67C-4456-B30E-FAB40177F01F}" dt="2019-04-22T22:10:33.287" v="248" actId="26606"/>
          <ac:spMkLst>
            <pc:docMk/>
            <pc:sldMk cId="2533774263" sldId="335"/>
            <ac:spMk id="22" creationId="{3D0E302E-D9CD-4301-A67C-2F0F43791D81}"/>
          </ac:spMkLst>
        </pc:spChg>
        <pc:spChg chg="add del">
          <ac:chgData name="Kristina Keil" userId="e9214bf778986fa5" providerId="LiveId" clId="{FDD1EF5A-A67C-4456-B30E-FAB40177F01F}" dt="2019-04-22T22:10:33.287" v="248" actId="26606"/>
          <ac:spMkLst>
            <pc:docMk/>
            <pc:sldMk cId="2533774263" sldId="335"/>
            <ac:spMk id="26" creationId="{35174CBE-3C8C-4936-BADC-26BFB4F07FA9}"/>
          </ac:spMkLst>
        </pc:spChg>
        <pc:spChg chg="add del">
          <ac:chgData name="Kristina Keil" userId="e9214bf778986fa5" providerId="LiveId" clId="{FDD1EF5A-A67C-4456-B30E-FAB40177F01F}" dt="2019-04-22T22:10:33.287" v="248" actId="26606"/>
          <ac:spMkLst>
            <pc:docMk/>
            <pc:sldMk cId="2533774263" sldId="335"/>
            <ac:spMk id="30" creationId="{932BC668-4D51-4090-89E3-5613B832E4F8}"/>
          </ac:spMkLst>
        </pc:spChg>
        <pc:spChg chg="add del">
          <ac:chgData name="Kristina Keil" userId="e9214bf778986fa5" providerId="LiveId" clId="{FDD1EF5A-A67C-4456-B30E-FAB40177F01F}" dt="2019-04-22T22:15:24.105" v="304" actId="26606"/>
          <ac:spMkLst>
            <pc:docMk/>
            <pc:sldMk cId="2533774263" sldId="335"/>
            <ac:spMk id="35" creationId="{78A4CDE5-C7BC-41E1-8A4A-79E024CC09F3}"/>
          </ac:spMkLst>
        </pc:spChg>
        <pc:spChg chg="add del mod">
          <ac:chgData name="Kristina Keil" userId="e9214bf778986fa5" providerId="LiveId" clId="{FDD1EF5A-A67C-4456-B30E-FAB40177F01F}" dt="2019-04-22T22:15:15.165" v="301"/>
          <ac:spMkLst>
            <pc:docMk/>
            <pc:sldMk cId="2533774263" sldId="335"/>
            <ac:spMk id="37" creationId="{6BA3C450-496E-41C9-85E6-8AB64CD02D6A}"/>
          </ac:spMkLst>
        </pc:spChg>
        <pc:spChg chg="add del">
          <ac:chgData name="Kristina Keil" userId="e9214bf778986fa5" providerId="LiveId" clId="{FDD1EF5A-A67C-4456-B30E-FAB40177F01F}" dt="2019-04-22T22:15:24.081" v="303" actId="26606"/>
          <ac:spMkLst>
            <pc:docMk/>
            <pc:sldMk cId="2533774263" sldId="335"/>
            <ac:spMk id="45" creationId="{13BC1C09-8FD1-4619-B317-E9EED5E55DD8}"/>
          </ac:spMkLst>
        </pc:spChg>
        <pc:spChg chg="add del">
          <ac:chgData name="Kristina Keil" userId="e9214bf778986fa5" providerId="LiveId" clId="{FDD1EF5A-A67C-4456-B30E-FAB40177F01F}" dt="2019-04-22T22:29:47.225" v="1144" actId="26606"/>
          <ac:spMkLst>
            <pc:docMk/>
            <pc:sldMk cId="2533774263" sldId="335"/>
            <ac:spMk id="50" creationId="{78A4CDE5-C7BC-41E1-8A4A-79E024CC09F3}"/>
          </ac:spMkLst>
        </pc:spChg>
        <pc:spChg chg="add del">
          <ac:chgData name="Kristina Keil" userId="e9214bf778986fa5" providerId="LiveId" clId="{FDD1EF5A-A67C-4456-B30E-FAB40177F01F}" dt="2019-04-22T22:29:47.225" v="1144" actId="26606"/>
          <ac:spMkLst>
            <pc:docMk/>
            <pc:sldMk cId="2533774263" sldId="335"/>
            <ac:spMk id="56" creationId="{17341052-73F2-435C-A1F0-70961D11B477}"/>
          </ac:spMkLst>
        </pc:spChg>
        <pc:spChg chg="add del">
          <ac:chgData name="Kristina Keil" userId="e9214bf778986fa5" providerId="LiveId" clId="{FDD1EF5A-A67C-4456-B30E-FAB40177F01F}" dt="2019-04-22T22:29:47.225" v="1144" actId="26606"/>
          <ac:spMkLst>
            <pc:docMk/>
            <pc:sldMk cId="2533774263" sldId="335"/>
            <ac:spMk id="60" creationId="{A0BCEF11-98AA-4EF8-91CF-8146F647932B}"/>
          </ac:spMkLst>
        </pc:spChg>
        <pc:spChg chg="add del">
          <ac:chgData name="Kristina Keil" userId="e9214bf778986fa5" providerId="LiveId" clId="{FDD1EF5A-A67C-4456-B30E-FAB40177F01F}" dt="2019-04-22T22:29:47.225" v="1144" actId="26606"/>
          <ac:spMkLst>
            <pc:docMk/>
            <pc:sldMk cId="2533774263" sldId="335"/>
            <ac:spMk id="64" creationId="{B2892C6A-FAAA-49A9-B836-6ECC4D48D7E8}"/>
          </ac:spMkLst>
        </pc:spChg>
        <pc:grpChg chg="add del">
          <ac:chgData name="Kristina Keil" userId="e9214bf778986fa5" providerId="LiveId" clId="{FDD1EF5A-A67C-4456-B30E-FAB40177F01F}" dt="2019-04-22T22:15:24.105" v="304" actId="26606"/>
          <ac:grpSpMkLst>
            <pc:docMk/>
            <pc:sldMk cId="2533774263" sldId="335"/>
            <ac:grpSpMk id="32" creationId="{905A9BAA-B344-45D2-838C-73856C4B15D4}"/>
          </ac:grpSpMkLst>
        </pc:grpChg>
        <pc:grpChg chg="add del">
          <ac:chgData name="Kristina Keil" userId="e9214bf778986fa5" providerId="LiveId" clId="{FDD1EF5A-A67C-4456-B30E-FAB40177F01F}" dt="2019-04-22T22:15:24.081" v="303" actId="26606"/>
          <ac:grpSpMkLst>
            <pc:docMk/>
            <pc:sldMk cId="2533774263" sldId="335"/>
            <ac:grpSpMk id="41" creationId="{7A865E47-4365-4F21-B8EA-13B2C12BCB98}"/>
          </ac:grpSpMkLst>
        </pc:grpChg>
        <pc:grpChg chg="add del">
          <ac:chgData name="Kristina Keil" userId="e9214bf778986fa5" providerId="LiveId" clId="{FDD1EF5A-A67C-4456-B30E-FAB40177F01F}" dt="2019-04-22T22:29:47.225" v="1144" actId="26606"/>
          <ac:grpSpMkLst>
            <pc:docMk/>
            <pc:sldMk cId="2533774263" sldId="335"/>
            <ac:grpSpMk id="49" creationId="{905A9BAA-B344-45D2-838C-73856C4B15D4}"/>
          </ac:grpSpMkLst>
        </pc:grpChg>
        <pc:picChg chg="add del mod">
          <ac:chgData name="Kristina Keil" userId="e9214bf778986fa5" providerId="LiveId" clId="{FDD1EF5A-A67C-4456-B30E-FAB40177F01F}" dt="2019-04-22T22:10:33.377" v="249" actId="26606"/>
          <ac:picMkLst>
            <pc:docMk/>
            <pc:sldMk cId="2533774263" sldId="335"/>
            <ac:picMk id="5" creationId="{7F1F120C-55EF-4F3C-8F7F-C6BB0F237B53}"/>
          </ac:picMkLst>
        </pc:picChg>
        <pc:picChg chg="add del">
          <ac:chgData name="Kristina Keil" userId="e9214bf778986fa5" providerId="LiveId" clId="{FDD1EF5A-A67C-4456-B30E-FAB40177F01F}" dt="2019-04-22T22:10:33.377" v="249" actId="26606"/>
          <ac:picMkLst>
            <pc:docMk/>
            <pc:sldMk cId="2533774263" sldId="335"/>
            <ac:picMk id="10" creationId="{1C4DCE7A-0E46-404B-9E0D-E93DC7B2A861}"/>
          </ac:picMkLst>
        </pc:picChg>
        <pc:picChg chg="add del">
          <ac:chgData name="Kristina Keil" userId="e9214bf778986fa5" providerId="LiveId" clId="{FDD1EF5A-A67C-4456-B30E-FAB40177F01F}" dt="2019-04-22T22:10:33.287" v="248" actId="26606"/>
          <ac:picMkLst>
            <pc:docMk/>
            <pc:sldMk cId="2533774263" sldId="335"/>
            <ac:picMk id="15" creationId="{7F1F120C-55EF-4F3C-8F7F-C6BB0F237B53}"/>
          </ac:picMkLst>
        </pc:picChg>
        <pc:picChg chg="add del">
          <ac:chgData name="Kristina Keil" userId="e9214bf778986fa5" providerId="LiveId" clId="{FDD1EF5A-A67C-4456-B30E-FAB40177F01F}" dt="2019-04-22T22:10:33.287" v="248" actId="26606"/>
          <ac:picMkLst>
            <pc:docMk/>
            <pc:sldMk cId="2533774263" sldId="335"/>
            <ac:picMk id="24" creationId="{CA457133-9802-4229-B919-FF91AE235CCB}"/>
          </ac:picMkLst>
        </pc:picChg>
        <pc:picChg chg="add del">
          <ac:chgData name="Kristina Keil" userId="e9214bf778986fa5" providerId="LiveId" clId="{FDD1EF5A-A67C-4456-B30E-FAB40177F01F}" dt="2019-04-22T22:10:33.287" v="248" actId="26606"/>
          <ac:picMkLst>
            <pc:docMk/>
            <pc:sldMk cId="2533774263" sldId="335"/>
            <ac:picMk id="28" creationId="{74CBD692-4D03-4764-98E3-F95783857866}"/>
          </ac:picMkLst>
        </pc:picChg>
        <pc:picChg chg="add mod">
          <ac:chgData name="Kristina Keil" userId="e9214bf778986fa5" providerId="LiveId" clId="{FDD1EF5A-A67C-4456-B30E-FAB40177F01F}" dt="2019-04-22T22:29:47.225" v="1144" actId="26606"/>
          <ac:picMkLst>
            <pc:docMk/>
            <pc:sldMk cId="2533774263" sldId="335"/>
            <ac:picMk id="34" creationId="{7F1F120C-55EF-4F3C-8F7F-C6BB0F237B53}"/>
          </ac:picMkLst>
        </pc:picChg>
        <pc:picChg chg="add del">
          <ac:chgData name="Kristina Keil" userId="e9214bf778986fa5" providerId="LiveId" clId="{FDD1EF5A-A67C-4456-B30E-FAB40177F01F}" dt="2019-04-22T22:15:24.105" v="304" actId="26606"/>
          <ac:picMkLst>
            <pc:docMk/>
            <pc:sldMk cId="2533774263" sldId="335"/>
            <ac:picMk id="36" creationId="{025C7952-5703-489E-8DBD-F2EFAC8EEB05}"/>
          </ac:picMkLst>
        </pc:picChg>
        <pc:picChg chg="add del">
          <ac:chgData name="Kristina Keil" userId="e9214bf778986fa5" providerId="LiveId" clId="{FDD1EF5A-A67C-4456-B30E-FAB40177F01F}" dt="2019-04-22T22:15:24.081" v="303" actId="26606"/>
          <ac:picMkLst>
            <pc:docMk/>
            <pc:sldMk cId="2533774263" sldId="335"/>
            <ac:picMk id="47" creationId="{D3143E80-C928-46DB-9299-0BD06348A928}"/>
          </ac:picMkLst>
        </pc:picChg>
        <pc:picChg chg="add del">
          <ac:chgData name="Kristina Keil" userId="e9214bf778986fa5" providerId="LiveId" clId="{FDD1EF5A-A67C-4456-B30E-FAB40177F01F}" dt="2019-04-22T22:29:47.225" v="1144" actId="26606"/>
          <ac:picMkLst>
            <pc:docMk/>
            <pc:sldMk cId="2533774263" sldId="335"/>
            <ac:picMk id="51" creationId="{025C7952-5703-489E-8DBD-F2EFAC8EEB05}"/>
          </ac:picMkLst>
        </pc:picChg>
        <pc:picChg chg="add del">
          <ac:chgData name="Kristina Keil" userId="e9214bf778986fa5" providerId="LiveId" clId="{FDD1EF5A-A67C-4456-B30E-FAB40177F01F}" dt="2019-04-22T22:29:47.225" v="1144" actId="26606"/>
          <ac:picMkLst>
            <pc:docMk/>
            <pc:sldMk cId="2533774263" sldId="335"/>
            <ac:picMk id="58" creationId="{A4D2D0F6-68B7-4A2F-B80D-B3AAC1F4DC24}"/>
          </ac:picMkLst>
        </pc:picChg>
        <pc:picChg chg="add del">
          <ac:chgData name="Kristina Keil" userId="e9214bf778986fa5" providerId="LiveId" clId="{FDD1EF5A-A67C-4456-B30E-FAB40177F01F}" dt="2019-04-22T22:29:47.225" v="1144" actId="26606"/>
          <ac:picMkLst>
            <pc:docMk/>
            <pc:sldMk cId="2533774263" sldId="335"/>
            <ac:picMk id="62" creationId="{DB816C00-E2A2-4A28-A8CB-2E9E10E9FDF7}"/>
          </ac:picMkLst>
        </pc:picChg>
      </pc:sldChg>
      <pc:sldChg chg="addSp delSp modSp add mod setBg">
        <pc:chgData name="Kristina Keil" userId="e9214bf778986fa5" providerId="LiveId" clId="{FDD1EF5A-A67C-4456-B30E-FAB40177F01F}" dt="2019-04-22T22:30:37.708" v="1156" actId="20577"/>
        <pc:sldMkLst>
          <pc:docMk/>
          <pc:sldMk cId="3554624607" sldId="336"/>
        </pc:sldMkLst>
        <pc:spChg chg="mod">
          <ac:chgData name="Kristina Keil" userId="e9214bf778986fa5" providerId="LiveId" clId="{FDD1EF5A-A67C-4456-B30E-FAB40177F01F}" dt="2019-04-22T22:30:37.708" v="1156" actId="20577"/>
          <ac:spMkLst>
            <pc:docMk/>
            <pc:sldMk cId="3554624607" sldId="336"/>
            <ac:spMk id="2" creationId="{00000000-0000-0000-0000-000000000000}"/>
          </ac:spMkLst>
        </pc:spChg>
        <pc:spChg chg="mod">
          <ac:chgData name="Kristina Keil" userId="e9214bf778986fa5" providerId="LiveId" clId="{FDD1EF5A-A67C-4456-B30E-FAB40177F01F}" dt="2019-04-22T22:30:06.634" v="1146" actId="26606"/>
          <ac:spMkLst>
            <pc:docMk/>
            <pc:sldMk cId="3554624607" sldId="336"/>
            <ac:spMk id="16" creationId="{00000000-0000-0000-0000-000000000000}"/>
          </ac:spMkLst>
        </pc:spChg>
        <pc:spChg chg="add del">
          <ac:chgData name="Kristina Keil" userId="e9214bf778986fa5" providerId="LiveId" clId="{FDD1EF5A-A67C-4456-B30E-FAB40177F01F}" dt="2019-04-22T22:30:14.518" v="1148" actId="26606"/>
          <ac:spMkLst>
            <pc:docMk/>
            <pc:sldMk cId="3554624607" sldId="336"/>
            <ac:spMk id="21" creationId="{17341052-73F2-435C-A1F0-70961D11B477}"/>
          </ac:spMkLst>
        </pc:spChg>
        <pc:spChg chg="add del">
          <ac:chgData name="Kristina Keil" userId="e9214bf778986fa5" providerId="LiveId" clId="{FDD1EF5A-A67C-4456-B30E-FAB40177F01F}" dt="2019-04-22T22:30:14.518" v="1148" actId="26606"/>
          <ac:spMkLst>
            <pc:docMk/>
            <pc:sldMk cId="3554624607" sldId="336"/>
            <ac:spMk id="25" creationId="{A0BCEF11-98AA-4EF8-91CF-8146F647932B}"/>
          </ac:spMkLst>
        </pc:spChg>
        <pc:spChg chg="add del">
          <ac:chgData name="Kristina Keil" userId="e9214bf778986fa5" providerId="LiveId" clId="{FDD1EF5A-A67C-4456-B30E-FAB40177F01F}" dt="2019-04-22T22:30:14.518" v="1148" actId="26606"/>
          <ac:spMkLst>
            <pc:docMk/>
            <pc:sldMk cId="3554624607" sldId="336"/>
            <ac:spMk id="29" creationId="{B2892C6A-FAAA-49A9-B836-6ECC4D48D7E8}"/>
          </ac:spMkLst>
        </pc:spChg>
        <pc:spChg chg="add">
          <ac:chgData name="Kristina Keil" userId="e9214bf778986fa5" providerId="LiveId" clId="{FDD1EF5A-A67C-4456-B30E-FAB40177F01F}" dt="2019-04-22T22:30:14.518" v="1148" actId="26606"/>
          <ac:spMkLst>
            <pc:docMk/>
            <pc:sldMk cId="3554624607" sldId="336"/>
            <ac:spMk id="34" creationId="{17341052-73F2-435C-A1F0-70961D11B477}"/>
          </ac:spMkLst>
        </pc:spChg>
        <pc:spChg chg="add">
          <ac:chgData name="Kristina Keil" userId="e9214bf778986fa5" providerId="LiveId" clId="{FDD1EF5A-A67C-4456-B30E-FAB40177F01F}" dt="2019-04-22T22:30:14.518" v="1148" actId="26606"/>
          <ac:spMkLst>
            <pc:docMk/>
            <pc:sldMk cId="3554624607" sldId="336"/>
            <ac:spMk id="38" creationId="{A0BCEF11-98AA-4EF8-91CF-8146F647932B}"/>
          </ac:spMkLst>
        </pc:spChg>
        <pc:spChg chg="add">
          <ac:chgData name="Kristina Keil" userId="e9214bf778986fa5" providerId="LiveId" clId="{FDD1EF5A-A67C-4456-B30E-FAB40177F01F}" dt="2019-04-22T22:30:14.518" v="1148" actId="26606"/>
          <ac:spMkLst>
            <pc:docMk/>
            <pc:sldMk cId="3554624607" sldId="336"/>
            <ac:spMk id="42" creationId="{B2892C6A-FAAA-49A9-B836-6ECC4D48D7E8}"/>
          </ac:spMkLst>
        </pc:spChg>
        <pc:picChg chg="mod">
          <ac:chgData name="Kristina Keil" userId="e9214bf778986fa5" providerId="LiveId" clId="{FDD1EF5A-A67C-4456-B30E-FAB40177F01F}" dt="2019-04-22T22:30:14.518" v="1148" actId="26606"/>
          <ac:picMkLst>
            <pc:docMk/>
            <pc:sldMk cId="3554624607" sldId="336"/>
            <ac:picMk id="15" creationId="{00000000-0000-0000-0000-000000000000}"/>
          </ac:picMkLst>
        </pc:picChg>
        <pc:picChg chg="add del">
          <ac:chgData name="Kristina Keil" userId="e9214bf778986fa5" providerId="LiveId" clId="{FDD1EF5A-A67C-4456-B30E-FAB40177F01F}" dt="2019-04-22T22:30:14.518" v="1148" actId="26606"/>
          <ac:picMkLst>
            <pc:docMk/>
            <pc:sldMk cId="3554624607" sldId="336"/>
            <ac:picMk id="23" creationId="{A4D2D0F6-68B7-4A2F-B80D-B3AAC1F4DC24}"/>
          </ac:picMkLst>
        </pc:picChg>
        <pc:picChg chg="add del">
          <ac:chgData name="Kristina Keil" userId="e9214bf778986fa5" providerId="LiveId" clId="{FDD1EF5A-A67C-4456-B30E-FAB40177F01F}" dt="2019-04-22T22:30:14.518" v="1148" actId="26606"/>
          <ac:picMkLst>
            <pc:docMk/>
            <pc:sldMk cId="3554624607" sldId="336"/>
            <ac:picMk id="27" creationId="{DB816C00-E2A2-4A28-A8CB-2E9E10E9FDF7}"/>
          </ac:picMkLst>
        </pc:picChg>
        <pc:picChg chg="add">
          <ac:chgData name="Kristina Keil" userId="e9214bf778986fa5" providerId="LiveId" clId="{FDD1EF5A-A67C-4456-B30E-FAB40177F01F}" dt="2019-04-22T22:30:14.518" v="1148" actId="26606"/>
          <ac:picMkLst>
            <pc:docMk/>
            <pc:sldMk cId="3554624607" sldId="336"/>
            <ac:picMk id="36" creationId="{A4D2D0F6-68B7-4A2F-B80D-B3AAC1F4DC24}"/>
          </ac:picMkLst>
        </pc:picChg>
        <pc:picChg chg="add">
          <ac:chgData name="Kristina Keil" userId="e9214bf778986fa5" providerId="LiveId" clId="{FDD1EF5A-A67C-4456-B30E-FAB40177F01F}" dt="2019-04-22T22:30:14.518" v="1148" actId="26606"/>
          <ac:picMkLst>
            <pc:docMk/>
            <pc:sldMk cId="3554624607" sldId="336"/>
            <ac:picMk id="40" creationId="{DB816C00-E2A2-4A28-A8CB-2E9E10E9FDF7}"/>
          </ac:picMkLst>
        </pc:picChg>
      </pc:sldChg>
      <pc:sldChg chg="addSp delSp modSp add mod setBg">
        <pc:chgData name="Kristina Keil" userId="e9214bf778986fa5" providerId="LiveId" clId="{FDD1EF5A-A67C-4456-B30E-FAB40177F01F}" dt="2019-04-22T23:45:55.132" v="2637" actId="123"/>
        <pc:sldMkLst>
          <pc:docMk/>
          <pc:sldMk cId="2319610191" sldId="337"/>
        </pc:sldMkLst>
        <pc:spChg chg="mod">
          <ac:chgData name="Kristina Keil" userId="e9214bf778986fa5" providerId="LiveId" clId="{FDD1EF5A-A67C-4456-B30E-FAB40177F01F}" dt="2019-04-22T22:27:46.545" v="1136" actId="114"/>
          <ac:spMkLst>
            <pc:docMk/>
            <pc:sldMk cId="2319610191" sldId="337"/>
            <ac:spMk id="2" creationId="{9866C5AA-9B67-437D-ABA8-03BA11101E37}"/>
          </ac:spMkLst>
        </pc:spChg>
        <pc:spChg chg="del">
          <ac:chgData name="Kristina Keil" userId="e9214bf778986fa5" providerId="LiveId" clId="{FDD1EF5A-A67C-4456-B30E-FAB40177F01F}" dt="2019-04-22T22:20:50.025" v="383" actId="931"/>
          <ac:spMkLst>
            <pc:docMk/>
            <pc:sldMk cId="2319610191" sldId="337"/>
            <ac:spMk id="3" creationId="{196D3E15-9B29-4270-90A8-932AAFDBF933}"/>
          </ac:spMkLst>
        </pc:spChg>
        <pc:spChg chg="add mod">
          <ac:chgData name="Kristina Keil" userId="e9214bf778986fa5" providerId="LiveId" clId="{FDD1EF5A-A67C-4456-B30E-FAB40177F01F}" dt="2019-04-22T23:45:55.132" v="2637" actId="123"/>
          <ac:spMkLst>
            <pc:docMk/>
            <pc:sldMk cId="2319610191" sldId="337"/>
            <ac:spMk id="10" creationId="{408BDBD2-E879-427F-84F6-26065F63DDC8}"/>
          </ac:spMkLst>
        </pc:spChg>
        <pc:spChg chg="add">
          <ac:chgData name="Kristina Keil" userId="e9214bf778986fa5" providerId="LiveId" clId="{FDD1EF5A-A67C-4456-B30E-FAB40177F01F}" dt="2019-04-22T22:20:56.217" v="384" actId="26606"/>
          <ac:spMkLst>
            <pc:docMk/>
            <pc:sldMk cId="2319610191" sldId="337"/>
            <ac:spMk id="13" creationId="{17341052-73F2-435C-A1F0-70961D11B477}"/>
          </ac:spMkLst>
        </pc:spChg>
        <pc:spChg chg="add">
          <ac:chgData name="Kristina Keil" userId="e9214bf778986fa5" providerId="LiveId" clId="{FDD1EF5A-A67C-4456-B30E-FAB40177F01F}" dt="2019-04-22T22:20:56.217" v="384" actId="26606"/>
          <ac:spMkLst>
            <pc:docMk/>
            <pc:sldMk cId="2319610191" sldId="337"/>
            <ac:spMk id="17" creationId="{A0BCEF11-98AA-4EF8-91CF-8146F647932B}"/>
          </ac:spMkLst>
        </pc:spChg>
        <pc:spChg chg="add">
          <ac:chgData name="Kristina Keil" userId="e9214bf778986fa5" providerId="LiveId" clId="{FDD1EF5A-A67C-4456-B30E-FAB40177F01F}" dt="2019-04-22T22:20:56.217" v="384" actId="26606"/>
          <ac:spMkLst>
            <pc:docMk/>
            <pc:sldMk cId="2319610191" sldId="337"/>
            <ac:spMk id="21" creationId="{B2892C6A-FAAA-49A9-B836-6ECC4D48D7E8}"/>
          </ac:spMkLst>
        </pc:spChg>
        <pc:picChg chg="add del mod">
          <ac:chgData name="Kristina Keil" userId="e9214bf778986fa5" providerId="LiveId" clId="{FDD1EF5A-A67C-4456-B30E-FAB40177F01F}" dt="2019-04-22T22:20:56.217" v="384" actId="26606"/>
          <ac:picMkLst>
            <pc:docMk/>
            <pc:sldMk cId="2319610191" sldId="337"/>
            <ac:picMk id="5" creationId="{AD8DA304-BE43-413E-95D5-C43984815145}"/>
          </ac:picMkLst>
        </pc:picChg>
        <pc:picChg chg="add mod">
          <ac:chgData name="Kristina Keil" userId="e9214bf778986fa5" providerId="LiveId" clId="{FDD1EF5A-A67C-4456-B30E-FAB40177F01F}" dt="2019-04-22T22:25:24.056" v="1033" actId="1076"/>
          <ac:picMkLst>
            <pc:docMk/>
            <pc:sldMk cId="2319610191" sldId="337"/>
            <ac:picMk id="8" creationId="{AD8DA304-BE43-413E-95D5-C43984815145}"/>
          </ac:picMkLst>
        </pc:picChg>
        <pc:picChg chg="add">
          <ac:chgData name="Kristina Keil" userId="e9214bf778986fa5" providerId="LiveId" clId="{FDD1EF5A-A67C-4456-B30E-FAB40177F01F}" dt="2019-04-22T22:20:56.217" v="384" actId="26606"/>
          <ac:picMkLst>
            <pc:docMk/>
            <pc:sldMk cId="2319610191" sldId="337"/>
            <ac:picMk id="15" creationId="{A4D2D0F6-68B7-4A2F-B80D-B3AAC1F4DC24}"/>
          </ac:picMkLst>
        </pc:picChg>
        <pc:picChg chg="add">
          <ac:chgData name="Kristina Keil" userId="e9214bf778986fa5" providerId="LiveId" clId="{FDD1EF5A-A67C-4456-B30E-FAB40177F01F}" dt="2019-04-22T22:20:56.217" v="384" actId="26606"/>
          <ac:picMkLst>
            <pc:docMk/>
            <pc:sldMk cId="2319610191" sldId="337"/>
            <ac:picMk id="19" creationId="{DB816C00-E2A2-4A28-A8CB-2E9E10E9FDF7}"/>
          </ac:picMkLst>
        </pc:picChg>
      </pc:sldChg>
      <pc:sldChg chg="addSp delSp modSp add mod setBg">
        <pc:chgData name="Kristina Keil" userId="e9214bf778986fa5" providerId="LiveId" clId="{FDD1EF5A-A67C-4456-B30E-FAB40177F01F}" dt="2019-04-22T23:46:42.651" v="2649" actId="255"/>
        <pc:sldMkLst>
          <pc:docMk/>
          <pc:sldMk cId="4214673970" sldId="338"/>
        </pc:sldMkLst>
        <pc:spChg chg="mod">
          <ac:chgData name="Kristina Keil" userId="e9214bf778986fa5" providerId="LiveId" clId="{FDD1EF5A-A67C-4456-B30E-FAB40177F01F}" dt="2019-04-22T23:46:42.651" v="2649" actId="255"/>
          <ac:spMkLst>
            <pc:docMk/>
            <pc:sldMk cId="4214673970" sldId="338"/>
            <ac:spMk id="2" creationId="{4EF3A8C9-91D1-412D-B18D-607F75B03D5D}"/>
          </ac:spMkLst>
        </pc:spChg>
        <pc:spChg chg="del mod">
          <ac:chgData name="Kristina Keil" userId="e9214bf778986fa5" providerId="LiveId" clId="{FDD1EF5A-A67C-4456-B30E-FAB40177F01F}" dt="2019-04-22T22:38:13.323" v="1496" actId="26606"/>
          <ac:spMkLst>
            <pc:docMk/>
            <pc:sldMk cId="4214673970" sldId="338"/>
            <ac:spMk id="3" creationId="{3C243B94-B75D-49C9-A616-D2DBAE7894F1}"/>
          </ac:spMkLst>
        </pc:spChg>
        <pc:spChg chg="add del">
          <ac:chgData name="Kristina Keil" userId="e9214bf778986fa5" providerId="LiveId" clId="{FDD1EF5A-A67C-4456-B30E-FAB40177F01F}" dt="2019-04-22T22:38:13.323" v="1496" actId="26606"/>
          <ac:spMkLst>
            <pc:docMk/>
            <pc:sldMk cId="4214673970" sldId="338"/>
            <ac:spMk id="8" creationId="{273E8A9A-DA4B-4F12-9331-219EBE5235D0}"/>
          </ac:spMkLst>
        </pc:spChg>
        <pc:spChg chg="add del">
          <ac:chgData name="Kristina Keil" userId="e9214bf778986fa5" providerId="LiveId" clId="{FDD1EF5A-A67C-4456-B30E-FAB40177F01F}" dt="2019-04-22T22:38:13.323" v="1496" actId="26606"/>
          <ac:spMkLst>
            <pc:docMk/>
            <pc:sldMk cId="4214673970" sldId="338"/>
            <ac:spMk id="12" creationId="{ADD673B7-F6B7-43EE-936B-D09F3A337A3E}"/>
          </ac:spMkLst>
        </pc:spChg>
        <pc:spChg chg="add del">
          <ac:chgData name="Kristina Keil" userId="e9214bf778986fa5" providerId="LiveId" clId="{FDD1EF5A-A67C-4456-B30E-FAB40177F01F}" dt="2019-04-22T22:39:21.231" v="1581" actId="26606"/>
          <ac:spMkLst>
            <pc:docMk/>
            <pc:sldMk cId="4214673970" sldId="338"/>
            <ac:spMk id="19" creationId="{5CCD89DF-A084-43AD-9824-83BBBFC81EA5}"/>
          </ac:spMkLst>
        </pc:spChg>
        <pc:spChg chg="add del">
          <ac:chgData name="Kristina Keil" userId="e9214bf778986fa5" providerId="LiveId" clId="{FDD1EF5A-A67C-4456-B30E-FAB40177F01F}" dt="2019-04-22T22:39:21.231" v="1581" actId="26606"/>
          <ac:spMkLst>
            <pc:docMk/>
            <pc:sldMk cId="4214673970" sldId="338"/>
            <ac:spMk id="23" creationId="{11767E27-DCFE-4AA0-B1A2-E019108D7A3E}"/>
          </ac:spMkLst>
        </pc:spChg>
        <pc:spChg chg="add del">
          <ac:chgData name="Kristina Keil" userId="e9214bf778986fa5" providerId="LiveId" clId="{FDD1EF5A-A67C-4456-B30E-FAB40177F01F}" dt="2019-04-22T22:39:21.231" v="1581" actId="26606"/>
          <ac:spMkLst>
            <pc:docMk/>
            <pc:sldMk cId="4214673970" sldId="338"/>
            <ac:spMk id="25" creationId="{1C61BEF9-DC90-4AC9-8E25-ED5509D7A1DC}"/>
          </ac:spMkLst>
        </pc:spChg>
        <pc:spChg chg="add del">
          <ac:chgData name="Kristina Keil" userId="e9214bf778986fa5" providerId="LiveId" clId="{FDD1EF5A-A67C-4456-B30E-FAB40177F01F}" dt="2019-04-22T22:39:21.231" v="1581" actId="26606"/>
          <ac:spMkLst>
            <pc:docMk/>
            <pc:sldMk cId="4214673970" sldId="338"/>
            <ac:spMk id="27" creationId="{D64306F4-D304-4F4E-9B08-A8036AF82123}"/>
          </ac:spMkLst>
        </pc:spChg>
        <pc:graphicFrameChg chg="add mod modGraphic">
          <ac:chgData name="Kristina Keil" userId="e9214bf778986fa5" providerId="LiveId" clId="{FDD1EF5A-A67C-4456-B30E-FAB40177F01F}" dt="2019-04-22T22:40:05.342" v="1589" actId="26606"/>
          <ac:graphicFrameMkLst>
            <pc:docMk/>
            <pc:sldMk cId="4214673970" sldId="338"/>
            <ac:graphicFrameMk id="14" creationId="{FDAC81EB-405F-4EB8-A0FD-EC723E1CA1D2}"/>
          </ac:graphicFrameMkLst>
        </pc:graphicFrameChg>
        <pc:picChg chg="add del">
          <ac:chgData name="Kristina Keil" userId="e9214bf778986fa5" providerId="LiveId" clId="{FDD1EF5A-A67C-4456-B30E-FAB40177F01F}" dt="2019-04-22T22:38:13.323" v="1496" actId="26606"/>
          <ac:picMkLst>
            <pc:docMk/>
            <pc:sldMk cId="4214673970" sldId="338"/>
            <ac:picMk id="10" creationId="{1C4DCE7A-0E46-404B-9E0D-E93DC7B2A861}"/>
          </ac:picMkLst>
        </pc:picChg>
        <pc:picChg chg="add del">
          <ac:chgData name="Kristina Keil" userId="e9214bf778986fa5" providerId="LiveId" clId="{FDD1EF5A-A67C-4456-B30E-FAB40177F01F}" dt="2019-04-22T22:39:21.231" v="1581" actId="26606"/>
          <ac:picMkLst>
            <pc:docMk/>
            <pc:sldMk cId="4214673970" sldId="338"/>
            <ac:picMk id="21" creationId="{842DB508-57AC-4491-A95B-0A00DE260814}"/>
          </ac:picMkLst>
        </pc:picChg>
        <pc:picChg chg="add del">
          <ac:chgData name="Kristina Keil" userId="e9214bf778986fa5" providerId="LiveId" clId="{FDD1EF5A-A67C-4456-B30E-FAB40177F01F}" dt="2019-04-22T22:39:21.231" v="1581" actId="26606"/>
          <ac:picMkLst>
            <pc:docMk/>
            <pc:sldMk cId="4214673970" sldId="338"/>
            <ac:picMk id="29" creationId="{8FACC571-ABDB-4C1F-8A8B-53E362E11388}"/>
          </ac:picMkLst>
        </pc:picChg>
        <pc:picChg chg="add del">
          <ac:chgData name="Kristina Keil" userId="e9214bf778986fa5" providerId="LiveId" clId="{FDD1EF5A-A67C-4456-B30E-FAB40177F01F}" dt="2019-04-22T22:39:21.231" v="1581" actId="26606"/>
          <ac:picMkLst>
            <pc:docMk/>
            <pc:sldMk cId="4214673970" sldId="338"/>
            <ac:picMk id="31" creationId="{F486E5BD-1557-41D9-A119-D5F62647ABB1}"/>
          </ac:picMkLst>
        </pc:picChg>
      </pc:sldChg>
      <pc:sldChg chg="modSp add">
        <pc:chgData name="Kristina Keil" userId="e9214bf778986fa5" providerId="LiveId" clId="{FDD1EF5A-A67C-4456-B30E-FAB40177F01F}" dt="2019-04-22T22:42:59.183" v="1701" actId="20577"/>
        <pc:sldMkLst>
          <pc:docMk/>
          <pc:sldMk cId="4134353019" sldId="339"/>
        </pc:sldMkLst>
        <pc:spChg chg="mod">
          <ac:chgData name="Kristina Keil" userId="e9214bf778986fa5" providerId="LiveId" clId="{FDD1EF5A-A67C-4456-B30E-FAB40177F01F}" dt="2019-04-22T22:42:59.183" v="1701" actId="20577"/>
          <ac:spMkLst>
            <pc:docMk/>
            <pc:sldMk cId="4134353019" sldId="339"/>
            <ac:spMk id="10" creationId="{00000000-0000-0000-0000-000000000000}"/>
          </ac:spMkLst>
        </pc:spChg>
      </pc:sldChg>
      <pc:sldChg chg="modSp add">
        <pc:chgData name="Kristina Keil" userId="e9214bf778986fa5" providerId="LiveId" clId="{FDD1EF5A-A67C-4456-B30E-FAB40177F01F}" dt="2019-04-22T23:35:16.936" v="1999" actId="114"/>
        <pc:sldMkLst>
          <pc:docMk/>
          <pc:sldMk cId="3651884159" sldId="340"/>
        </pc:sldMkLst>
        <pc:spChg chg="mod">
          <ac:chgData name="Kristina Keil" userId="e9214bf778986fa5" providerId="LiveId" clId="{FDD1EF5A-A67C-4456-B30E-FAB40177F01F}" dt="2019-04-22T22:48:11.171" v="1992" actId="114"/>
          <ac:spMkLst>
            <pc:docMk/>
            <pc:sldMk cId="3651884159" sldId="340"/>
            <ac:spMk id="2" creationId="{00000000-0000-0000-0000-000000000000}"/>
          </ac:spMkLst>
        </pc:spChg>
        <pc:spChg chg="mod">
          <ac:chgData name="Kristina Keil" userId="e9214bf778986fa5" providerId="LiveId" clId="{FDD1EF5A-A67C-4456-B30E-FAB40177F01F}" dt="2019-04-22T23:35:16.936" v="1999" actId="114"/>
          <ac:spMkLst>
            <pc:docMk/>
            <pc:sldMk cId="3651884159" sldId="340"/>
            <ac:spMk id="16" creationId="{00000000-0000-0000-0000-000000000000}"/>
          </ac:spMkLst>
        </pc:spChg>
      </pc:sldChg>
      <pc:sldChg chg="modSp add">
        <pc:chgData name="Kristina Keil" userId="e9214bf778986fa5" providerId="LiveId" clId="{FDD1EF5A-A67C-4456-B30E-FAB40177F01F}" dt="2019-04-22T23:39:09.022" v="2582" actId="20577"/>
        <pc:sldMkLst>
          <pc:docMk/>
          <pc:sldMk cId="1839022711" sldId="341"/>
        </pc:sldMkLst>
        <pc:spChg chg="mod">
          <ac:chgData name="Kristina Keil" userId="e9214bf778986fa5" providerId="LiveId" clId="{FDD1EF5A-A67C-4456-B30E-FAB40177F01F}" dt="2019-04-22T23:36:15.713" v="2001" actId="6549"/>
          <ac:spMkLst>
            <pc:docMk/>
            <pc:sldMk cId="1839022711" sldId="341"/>
            <ac:spMk id="2" creationId="{00000000-0000-0000-0000-000000000000}"/>
          </ac:spMkLst>
        </pc:spChg>
        <pc:spChg chg="mod">
          <ac:chgData name="Kristina Keil" userId="e9214bf778986fa5" providerId="LiveId" clId="{FDD1EF5A-A67C-4456-B30E-FAB40177F01F}" dt="2019-04-22T23:39:09.022" v="2582" actId="20577"/>
          <ac:spMkLst>
            <pc:docMk/>
            <pc:sldMk cId="1839022711" sldId="341"/>
            <ac:spMk id="16" creationId="{00000000-0000-0000-0000-000000000000}"/>
          </ac:spMkLst>
        </pc:spChg>
      </pc:sldChg>
      <pc:sldChg chg="add">
        <pc:chgData name="Kristina Keil" userId="e9214bf778986fa5" providerId="LiveId" clId="{FDD1EF5A-A67C-4456-B30E-FAB40177F01F}" dt="2019-04-22T23:41:56.675" v="2584"/>
        <pc:sldMkLst>
          <pc:docMk/>
          <pc:sldMk cId="1312856141" sldId="342"/>
        </pc:sldMkLst>
      </pc:sldChg>
      <pc:sldChg chg="modSp add">
        <pc:chgData name="Kristina Keil" userId="e9214bf778986fa5" providerId="LiveId" clId="{FDD1EF5A-A67C-4456-B30E-FAB40177F01F}" dt="2019-04-22T23:45:20.642" v="2636" actId="114"/>
        <pc:sldMkLst>
          <pc:docMk/>
          <pc:sldMk cId="3620601907" sldId="343"/>
        </pc:sldMkLst>
        <pc:spChg chg="mod">
          <ac:chgData name="Kristina Keil" userId="e9214bf778986fa5" providerId="LiveId" clId="{FDD1EF5A-A67C-4456-B30E-FAB40177F01F}" dt="2019-04-22T23:44:21.043" v="2612" actId="20577"/>
          <ac:spMkLst>
            <pc:docMk/>
            <pc:sldMk cId="3620601907" sldId="343"/>
            <ac:spMk id="2" creationId="{D7E0AD3E-906E-4AE5-BBB6-B52BB8AEEDA7}"/>
          </ac:spMkLst>
        </pc:spChg>
        <pc:spChg chg="mod">
          <ac:chgData name="Kristina Keil" userId="e9214bf778986fa5" providerId="LiveId" clId="{FDD1EF5A-A67C-4456-B30E-FAB40177F01F}" dt="2019-04-22T23:45:20.642" v="2636" actId="114"/>
          <ac:spMkLst>
            <pc:docMk/>
            <pc:sldMk cId="3620601907" sldId="343"/>
            <ac:spMk id="3" creationId="{CF24CB9C-9987-4236-9DF8-476A2467CBC7}"/>
          </ac:spMkLst>
        </pc:spChg>
      </pc:sldChg>
      <pc:sldChg chg="modSp add ord">
        <pc:chgData name="Kristina Keil" userId="e9214bf778986fa5" providerId="LiveId" clId="{FDD1EF5A-A67C-4456-B30E-FAB40177F01F}" dt="2019-04-22T23:49:40.153" v="3048" actId="20577"/>
        <pc:sldMkLst>
          <pc:docMk/>
          <pc:sldMk cId="2634184562" sldId="344"/>
        </pc:sldMkLst>
        <pc:spChg chg="mod">
          <ac:chgData name="Kristina Keil" userId="e9214bf778986fa5" providerId="LiveId" clId="{FDD1EF5A-A67C-4456-B30E-FAB40177F01F}" dt="2019-04-22T23:49:40.153" v="3048" actId="20577"/>
          <ac:spMkLst>
            <pc:docMk/>
            <pc:sldMk cId="2634184562" sldId="344"/>
            <ac:spMk id="1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20F05-2353-4BFC-BB1E-5B03C70A5FE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0D2817D-6588-4C13-8BD0-AFAC8BC5C44B}">
      <dgm:prSet/>
      <dgm:spPr/>
      <dgm:t>
        <a:bodyPr/>
        <a:lstStyle/>
        <a:p>
          <a:r>
            <a:rPr lang="en-US" i="1"/>
            <a:t>“Glorious things are spoken of you, O city of God.” </a:t>
          </a:r>
          <a:r>
            <a:rPr lang="en-US"/>
            <a:t>(Psalm 87:3)</a:t>
          </a:r>
        </a:p>
      </dgm:t>
    </dgm:pt>
    <dgm:pt modelId="{F86554EF-2C8F-4C76-91D8-528735B6537B}" type="parTrans" cxnId="{5735555C-57BF-4011-8C3D-220ECADD86CC}">
      <dgm:prSet/>
      <dgm:spPr/>
      <dgm:t>
        <a:bodyPr/>
        <a:lstStyle/>
        <a:p>
          <a:endParaRPr lang="en-US"/>
        </a:p>
      </dgm:t>
    </dgm:pt>
    <dgm:pt modelId="{64E21F6B-48CB-42FD-ACCD-2B360FF9CB59}" type="sibTrans" cxnId="{5735555C-57BF-4011-8C3D-220ECADD86CC}">
      <dgm:prSet/>
      <dgm:spPr/>
      <dgm:t>
        <a:bodyPr/>
        <a:lstStyle/>
        <a:p>
          <a:endParaRPr lang="en-US"/>
        </a:p>
      </dgm:t>
    </dgm:pt>
    <dgm:pt modelId="{2A747B4C-D0BB-4E0C-876E-26964E220D76}">
      <dgm:prSet/>
      <dgm:spPr/>
      <dgm:t>
        <a:bodyPr/>
        <a:lstStyle/>
        <a:p>
          <a:r>
            <a:rPr lang="en-US" i="1"/>
            <a:t>“Great is the Lord and greatly to be praised in the city of our God.” </a:t>
          </a:r>
        </a:p>
        <a:p>
          <a:r>
            <a:rPr lang="en-US"/>
            <a:t>(Psalm 48:1)</a:t>
          </a:r>
        </a:p>
      </dgm:t>
    </dgm:pt>
    <dgm:pt modelId="{FE162ED0-C277-4C1C-A893-B5391B3C71F2}" type="parTrans" cxnId="{08C8F30C-C93A-4014-B043-91372F8445C0}">
      <dgm:prSet/>
      <dgm:spPr/>
      <dgm:t>
        <a:bodyPr/>
        <a:lstStyle/>
        <a:p>
          <a:endParaRPr lang="en-US"/>
        </a:p>
      </dgm:t>
    </dgm:pt>
    <dgm:pt modelId="{1127C90E-11F0-4AD2-B76B-1AC40A28514A}" type="sibTrans" cxnId="{08C8F30C-C93A-4014-B043-91372F8445C0}">
      <dgm:prSet/>
      <dgm:spPr/>
      <dgm:t>
        <a:bodyPr/>
        <a:lstStyle/>
        <a:p>
          <a:endParaRPr lang="en-US"/>
        </a:p>
      </dgm:t>
    </dgm:pt>
    <dgm:pt modelId="{BED5E0C7-0A2A-4B6B-8D06-4771CB544E39}">
      <dgm:prSet/>
      <dgm:spPr/>
      <dgm:t>
        <a:bodyPr/>
        <a:lstStyle/>
        <a:p>
          <a:r>
            <a:rPr lang="en-US" i="1"/>
            <a:t>There is a river whose streams make glad the city of God, the holy habitation of the Most High.  God is in the midst of her, she shall not be moved.” </a:t>
          </a:r>
        </a:p>
        <a:p>
          <a:r>
            <a:rPr lang="en-US"/>
            <a:t>(Psalm 46:4-5)</a:t>
          </a:r>
        </a:p>
      </dgm:t>
    </dgm:pt>
    <dgm:pt modelId="{E524C189-C89F-4577-ADF2-FAC4003776AD}" type="parTrans" cxnId="{F3FF7C3C-1FEF-4245-8E3D-0F23109F3F1F}">
      <dgm:prSet/>
      <dgm:spPr/>
      <dgm:t>
        <a:bodyPr/>
        <a:lstStyle/>
        <a:p>
          <a:endParaRPr lang="en-US"/>
        </a:p>
      </dgm:t>
    </dgm:pt>
    <dgm:pt modelId="{AA1F67FF-DB44-4170-A0B0-82BC6ACF312C}" type="sibTrans" cxnId="{F3FF7C3C-1FEF-4245-8E3D-0F23109F3F1F}">
      <dgm:prSet/>
      <dgm:spPr/>
      <dgm:t>
        <a:bodyPr/>
        <a:lstStyle/>
        <a:p>
          <a:endParaRPr lang="en-US"/>
        </a:p>
      </dgm:t>
    </dgm:pt>
    <dgm:pt modelId="{6A8513B7-BFE6-4BD2-B5F9-229B7705B10F}" type="pres">
      <dgm:prSet presAssocID="{DD620F05-2353-4BFC-BB1E-5B03C70A5FEA}" presName="diagram" presStyleCnt="0">
        <dgm:presLayoutVars>
          <dgm:dir/>
          <dgm:resizeHandles val="exact"/>
        </dgm:presLayoutVars>
      </dgm:prSet>
      <dgm:spPr/>
    </dgm:pt>
    <dgm:pt modelId="{98D686E7-C436-4AA6-BDCC-339E65288FD5}" type="pres">
      <dgm:prSet presAssocID="{10D2817D-6588-4C13-8BD0-AFAC8BC5C44B}" presName="node" presStyleLbl="node1" presStyleIdx="0" presStyleCnt="3">
        <dgm:presLayoutVars>
          <dgm:bulletEnabled val="1"/>
        </dgm:presLayoutVars>
      </dgm:prSet>
      <dgm:spPr/>
    </dgm:pt>
    <dgm:pt modelId="{C2C1355F-6466-49E0-A30E-94C097320D6C}" type="pres">
      <dgm:prSet presAssocID="{64E21F6B-48CB-42FD-ACCD-2B360FF9CB59}" presName="sibTrans" presStyleCnt="0"/>
      <dgm:spPr/>
    </dgm:pt>
    <dgm:pt modelId="{9061D6FB-2B68-4A2C-89DF-8F6B96FAEEC1}" type="pres">
      <dgm:prSet presAssocID="{2A747B4C-D0BB-4E0C-876E-26964E220D76}" presName="node" presStyleLbl="node1" presStyleIdx="1" presStyleCnt="3">
        <dgm:presLayoutVars>
          <dgm:bulletEnabled val="1"/>
        </dgm:presLayoutVars>
      </dgm:prSet>
      <dgm:spPr/>
    </dgm:pt>
    <dgm:pt modelId="{B93612B2-1CF7-4F6C-9961-7D343AC8FEE1}" type="pres">
      <dgm:prSet presAssocID="{1127C90E-11F0-4AD2-B76B-1AC40A28514A}" presName="sibTrans" presStyleCnt="0"/>
      <dgm:spPr/>
    </dgm:pt>
    <dgm:pt modelId="{CE85D990-7A82-4D18-B134-1E1E41582E42}" type="pres">
      <dgm:prSet presAssocID="{BED5E0C7-0A2A-4B6B-8D06-4771CB544E39}" presName="node" presStyleLbl="node1" presStyleIdx="2" presStyleCnt="3">
        <dgm:presLayoutVars>
          <dgm:bulletEnabled val="1"/>
        </dgm:presLayoutVars>
      </dgm:prSet>
      <dgm:spPr/>
    </dgm:pt>
  </dgm:ptLst>
  <dgm:cxnLst>
    <dgm:cxn modelId="{08C8F30C-C93A-4014-B043-91372F8445C0}" srcId="{DD620F05-2353-4BFC-BB1E-5B03C70A5FEA}" destId="{2A747B4C-D0BB-4E0C-876E-26964E220D76}" srcOrd="1" destOrd="0" parTransId="{FE162ED0-C277-4C1C-A893-B5391B3C71F2}" sibTransId="{1127C90E-11F0-4AD2-B76B-1AC40A28514A}"/>
    <dgm:cxn modelId="{F3FF7C3C-1FEF-4245-8E3D-0F23109F3F1F}" srcId="{DD620F05-2353-4BFC-BB1E-5B03C70A5FEA}" destId="{BED5E0C7-0A2A-4B6B-8D06-4771CB544E39}" srcOrd="2" destOrd="0" parTransId="{E524C189-C89F-4577-ADF2-FAC4003776AD}" sibTransId="{AA1F67FF-DB44-4170-A0B0-82BC6ACF312C}"/>
    <dgm:cxn modelId="{5735555C-57BF-4011-8C3D-220ECADD86CC}" srcId="{DD620F05-2353-4BFC-BB1E-5B03C70A5FEA}" destId="{10D2817D-6588-4C13-8BD0-AFAC8BC5C44B}" srcOrd="0" destOrd="0" parTransId="{F86554EF-2C8F-4C76-91D8-528735B6537B}" sibTransId="{64E21F6B-48CB-42FD-ACCD-2B360FF9CB59}"/>
    <dgm:cxn modelId="{BB225C6A-D738-41CB-B0FD-B89A861B2F42}" type="presOf" srcId="{BED5E0C7-0A2A-4B6B-8D06-4771CB544E39}" destId="{CE85D990-7A82-4D18-B134-1E1E41582E42}" srcOrd="0" destOrd="0" presId="urn:microsoft.com/office/officeart/2005/8/layout/default"/>
    <dgm:cxn modelId="{B2C5D04A-D088-4FFC-9AA6-6E6B647E490D}" type="presOf" srcId="{10D2817D-6588-4C13-8BD0-AFAC8BC5C44B}" destId="{98D686E7-C436-4AA6-BDCC-339E65288FD5}" srcOrd="0" destOrd="0" presId="urn:microsoft.com/office/officeart/2005/8/layout/default"/>
    <dgm:cxn modelId="{B5F39E73-A114-4FD1-8476-86283721DE9D}" type="presOf" srcId="{DD620F05-2353-4BFC-BB1E-5B03C70A5FEA}" destId="{6A8513B7-BFE6-4BD2-B5F9-229B7705B10F}" srcOrd="0" destOrd="0" presId="urn:microsoft.com/office/officeart/2005/8/layout/default"/>
    <dgm:cxn modelId="{657FC19C-1E70-404B-95AC-B241B4CD41A4}" type="presOf" srcId="{2A747B4C-D0BB-4E0C-876E-26964E220D76}" destId="{9061D6FB-2B68-4A2C-89DF-8F6B96FAEEC1}" srcOrd="0" destOrd="0" presId="urn:microsoft.com/office/officeart/2005/8/layout/default"/>
    <dgm:cxn modelId="{1EEE89F3-7E61-48F2-A15D-EC6324F6EFC4}" type="presParOf" srcId="{6A8513B7-BFE6-4BD2-B5F9-229B7705B10F}" destId="{98D686E7-C436-4AA6-BDCC-339E65288FD5}" srcOrd="0" destOrd="0" presId="urn:microsoft.com/office/officeart/2005/8/layout/default"/>
    <dgm:cxn modelId="{C9F78764-0D42-4175-B2D5-DDCCD436BB39}" type="presParOf" srcId="{6A8513B7-BFE6-4BD2-B5F9-229B7705B10F}" destId="{C2C1355F-6466-49E0-A30E-94C097320D6C}" srcOrd="1" destOrd="0" presId="urn:microsoft.com/office/officeart/2005/8/layout/default"/>
    <dgm:cxn modelId="{08888812-5515-41D7-8B3F-10B348A711E3}" type="presParOf" srcId="{6A8513B7-BFE6-4BD2-B5F9-229B7705B10F}" destId="{9061D6FB-2B68-4A2C-89DF-8F6B96FAEEC1}" srcOrd="2" destOrd="0" presId="urn:microsoft.com/office/officeart/2005/8/layout/default"/>
    <dgm:cxn modelId="{676B176E-8621-4050-BD09-5129BAF66D52}" type="presParOf" srcId="{6A8513B7-BFE6-4BD2-B5F9-229B7705B10F}" destId="{B93612B2-1CF7-4F6C-9961-7D343AC8FEE1}" srcOrd="3" destOrd="0" presId="urn:microsoft.com/office/officeart/2005/8/layout/default"/>
    <dgm:cxn modelId="{08B4F07B-68DB-4921-A0DE-1777A61850AC}" type="presParOf" srcId="{6A8513B7-BFE6-4BD2-B5F9-229B7705B10F}" destId="{CE85D990-7A82-4D18-B134-1E1E41582E4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686E7-C436-4AA6-BDCC-339E65288FD5}">
      <dsp:nvSpPr>
        <dsp:cNvPr id="0" name=""/>
        <dsp:cNvSpPr/>
      </dsp:nvSpPr>
      <dsp:spPr>
        <a:xfrm>
          <a:off x="0" y="784058"/>
          <a:ext cx="3384575" cy="20307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“Glorious things are spoken of you, O city of God.” </a:t>
          </a:r>
          <a:r>
            <a:rPr lang="en-US" sz="1900" kern="1200"/>
            <a:t>(Psalm 87:3)</a:t>
          </a:r>
        </a:p>
      </dsp:txBody>
      <dsp:txXfrm>
        <a:off x="0" y="784058"/>
        <a:ext cx="3384575" cy="2030745"/>
      </dsp:txXfrm>
    </dsp:sp>
    <dsp:sp modelId="{9061D6FB-2B68-4A2C-89DF-8F6B96FAEEC1}">
      <dsp:nvSpPr>
        <dsp:cNvPr id="0" name=""/>
        <dsp:cNvSpPr/>
      </dsp:nvSpPr>
      <dsp:spPr>
        <a:xfrm>
          <a:off x="3723032" y="784058"/>
          <a:ext cx="3384575" cy="2030745"/>
        </a:xfrm>
        <a:prstGeom prst="rect">
          <a:avLst/>
        </a:prstGeom>
        <a:solidFill>
          <a:schemeClr val="accent2">
            <a:hueOff val="2771159"/>
            <a:satOff val="-477"/>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“Great is the Lord and greatly to be praised in the city of our God.” </a:t>
          </a:r>
        </a:p>
        <a:p>
          <a:pPr marL="0" lvl="0" indent="0" algn="ctr" defTabSz="844550">
            <a:lnSpc>
              <a:spcPct val="90000"/>
            </a:lnSpc>
            <a:spcBef>
              <a:spcPct val="0"/>
            </a:spcBef>
            <a:spcAft>
              <a:spcPct val="35000"/>
            </a:spcAft>
            <a:buNone/>
          </a:pPr>
          <a:r>
            <a:rPr lang="en-US" sz="1900" kern="1200"/>
            <a:t>(Psalm 48:1)</a:t>
          </a:r>
        </a:p>
      </dsp:txBody>
      <dsp:txXfrm>
        <a:off x="3723032" y="784058"/>
        <a:ext cx="3384575" cy="2030745"/>
      </dsp:txXfrm>
    </dsp:sp>
    <dsp:sp modelId="{CE85D990-7A82-4D18-B134-1E1E41582E42}">
      <dsp:nvSpPr>
        <dsp:cNvPr id="0" name=""/>
        <dsp:cNvSpPr/>
      </dsp:nvSpPr>
      <dsp:spPr>
        <a:xfrm>
          <a:off x="7446065" y="784058"/>
          <a:ext cx="3384575" cy="2030745"/>
        </a:xfrm>
        <a:prstGeom prst="rect">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There is a river whose streams make glad the city of God, the holy habitation of the Most High.  God is in the midst of her, she shall not be moved.” </a:t>
          </a:r>
        </a:p>
        <a:p>
          <a:pPr marL="0" lvl="0" indent="0" algn="ctr" defTabSz="844550">
            <a:lnSpc>
              <a:spcPct val="90000"/>
            </a:lnSpc>
            <a:spcBef>
              <a:spcPct val="0"/>
            </a:spcBef>
            <a:spcAft>
              <a:spcPct val="35000"/>
            </a:spcAft>
            <a:buNone/>
          </a:pPr>
          <a:r>
            <a:rPr lang="en-US" sz="1900" kern="1200"/>
            <a:t>(Psalm 46:4-5)</a:t>
          </a:r>
        </a:p>
      </dsp:txBody>
      <dsp:txXfrm>
        <a:off x="7446065" y="784058"/>
        <a:ext cx="3384575" cy="20307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4/23/2019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4/23/2019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58BBCFF1-6BF3-4941-973F-CE3A1F225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9">
            <a:extLst>
              <a:ext uri="{FF2B5EF4-FFF2-40B4-BE49-F238E27FC236}">
                <a16:creationId xmlns:a16="http://schemas.microsoft.com/office/drawing/2014/main" id="{1B170B3D-1B5C-4AA5-B670-B783ADC5FA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5368291"/>
            <a:ext cx="12192000" cy="275942"/>
          </a:xfrm>
          <a:prstGeom prst="rect">
            <a:avLst/>
          </a:prstGeom>
        </p:spPr>
      </p:pic>
      <p:sp>
        <p:nvSpPr>
          <p:cNvPr id="30" name="Rectangle 11">
            <a:extLst>
              <a:ext uri="{FF2B5EF4-FFF2-40B4-BE49-F238E27FC236}">
                <a16:creationId xmlns:a16="http://schemas.microsoft.com/office/drawing/2014/main" id="{8EE3C243-B4B4-4FE3-AFF2-E81D7F48C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7950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F348A-5465-4D13-B92D-981B5C5A8002}"/>
              </a:ext>
            </a:extLst>
          </p:cNvPr>
          <p:cNvSpPr>
            <a:spLocks noGrp="1"/>
          </p:cNvSpPr>
          <p:nvPr>
            <p:ph type="ctrTitle"/>
          </p:nvPr>
        </p:nvSpPr>
        <p:spPr>
          <a:xfrm>
            <a:off x="680322" y="1216404"/>
            <a:ext cx="9689360" cy="3841362"/>
          </a:xfrm>
        </p:spPr>
        <p:txBody>
          <a:bodyPr>
            <a:normAutofit/>
          </a:bodyPr>
          <a:lstStyle/>
          <a:p>
            <a:r>
              <a:rPr lang="en-US" sz="7200"/>
              <a:t>Pagans and Christians Lecture Fifteen</a:t>
            </a:r>
          </a:p>
        </p:txBody>
      </p:sp>
      <p:sp>
        <p:nvSpPr>
          <p:cNvPr id="3" name="Subtitle 2">
            <a:extLst>
              <a:ext uri="{FF2B5EF4-FFF2-40B4-BE49-F238E27FC236}">
                <a16:creationId xmlns:a16="http://schemas.microsoft.com/office/drawing/2014/main" id="{D6E8D34A-4CA0-4E28-BC54-46BBF43A355E}"/>
              </a:ext>
            </a:extLst>
          </p:cNvPr>
          <p:cNvSpPr>
            <a:spLocks noGrp="1"/>
          </p:cNvSpPr>
          <p:nvPr>
            <p:ph type="subTitle" idx="1"/>
          </p:nvPr>
        </p:nvSpPr>
        <p:spPr>
          <a:xfrm>
            <a:off x="4654295" y="643468"/>
            <a:ext cx="5715387" cy="572936"/>
          </a:xfrm>
        </p:spPr>
        <p:txBody>
          <a:bodyPr anchor="t">
            <a:normAutofit/>
          </a:bodyPr>
          <a:lstStyle/>
          <a:p>
            <a:r>
              <a:rPr lang="en-US" sz="1800">
                <a:solidFill>
                  <a:schemeClr val="accent1"/>
                </a:solidFill>
              </a:rPr>
              <a:t>Saint Augustine and the </a:t>
            </a:r>
            <a:r>
              <a:rPr lang="en-US" sz="1800" i="1">
                <a:solidFill>
                  <a:schemeClr val="accent1"/>
                </a:solidFill>
              </a:rPr>
              <a:t>City of God</a:t>
            </a:r>
          </a:p>
        </p:txBody>
      </p:sp>
    </p:spTree>
    <p:extLst>
      <p:ext uri="{BB962C8B-B14F-4D97-AF65-F5344CB8AC3E}">
        <p14:creationId xmlns:p14="http://schemas.microsoft.com/office/powerpoint/2010/main" val="54172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5" name="Content Placeholder 4"/>
          <p:cNvPicPr>
            <a:picLocks noChangeAspect="1"/>
          </p:cNvPicPr>
          <p:nvPr/>
        </p:nvPicPr>
        <p:blipFill rotWithShape="1">
          <a:blip r:embed="rId3"/>
          <a:srcRect l="3994" r="2963" b="1"/>
          <a:stretch/>
        </p:blipFill>
        <p:spPr>
          <a:xfrm>
            <a:off x="7547810" y="10"/>
            <a:ext cx="4641013" cy="6856310"/>
          </a:xfrm>
          <a:prstGeom prst="rect">
            <a:avLst/>
          </a:prstGeom>
          <a:ln>
            <a:noFill/>
          </a:ln>
          <a:effectLst/>
        </p:spPr>
      </p:pic>
      <p:sp>
        <p:nvSpPr>
          <p:cNvPr id="25" name="Rectangle 2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7087552" cy="1080938"/>
          </a:xfrm>
        </p:spPr>
        <p:txBody>
          <a:bodyPr>
            <a:normAutofit/>
          </a:bodyPr>
          <a:lstStyle/>
          <a:p>
            <a:r>
              <a:rPr lang="en-US" i="1"/>
              <a:t>Confessions</a:t>
            </a:r>
            <a:r>
              <a:rPr lang="en-US"/>
              <a:t> 5.14.23</a:t>
            </a:r>
          </a:p>
        </p:txBody>
      </p:sp>
      <p:pic>
        <p:nvPicPr>
          <p:cNvPr id="27" name="Picture 2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2000"/>
              <a:t>“By his eloquent sermons in those days he zealously provided your people with the fat of your wheat, the gladness of your oil, and the sobering intoxication of your wine.  All unknowing, I was led to him by You, so that through him I might be led, while fully knowing it, to you.  That man of God received me in fatherly fashion, and as an exemplary bishop he welcomed my pilgrimage.  I began to love him, at first not as a teacher of the truth, which I utterly despaired of finding of finding in Your Church, but as a man who was kindly disposed towards me.  I listened carefully to him as he preached to the people, not with the intention I should have had, but to try out his eloquence, as it were, and to see whether it came up to its reputation.”  </a:t>
            </a:r>
          </a:p>
        </p:txBody>
      </p:sp>
    </p:spTree>
    <p:extLst>
      <p:ext uri="{BB962C8B-B14F-4D97-AF65-F5344CB8AC3E}">
        <p14:creationId xmlns:p14="http://schemas.microsoft.com/office/powerpoint/2010/main" val="153587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DBC3E5-0B41-4D4F-B3C5-611400A795AA}"/>
              </a:ext>
            </a:extLst>
          </p:cNvPr>
          <p:cNvPicPr>
            <a:picLocks noGrp="1" noChangeAspect="1"/>
          </p:cNvPicPr>
          <p:nvPr>
            <p:ph sz="half" idx="2"/>
          </p:nvPr>
        </p:nvPicPr>
        <p:blipFill rotWithShape="1">
          <a:blip r:embed="rId2"/>
          <a:srcRect t="15068" r="2" b="12070"/>
          <a:stretch/>
        </p:blipFill>
        <p:spPr>
          <a:xfrm>
            <a:off x="-2" y="10"/>
            <a:ext cx="6094407" cy="6857990"/>
          </a:xfrm>
          <a:prstGeom prst="rect">
            <a:avLst/>
          </a:prstGeom>
        </p:spPr>
      </p:pic>
      <p:sp>
        <p:nvSpPr>
          <p:cNvPr id="2" name="Title 1">
            <a:extLst>
              <a:ext uri="{FF2B5EF4-FFF2-40B4-BE49-F238E27FC236}">
                <a16:creationId xmlns:a16="http://schemas.microsoft.com/office/drawing/2014/main" id="{D7E0AD3E-906E-4AE5-BBB6-B52BB8AEEDA7}"/>
              </a:ext>
            </a:extLst>
          </p:cNvPr>
          <p:cNvSpPr>
            <a:spLocks noGrp="1"/>
          </p:cNvSpPr>
          <p:nvPr>
            <p:ph type="title"/>
          </p:nvPr>
        </p:nvSpPr>
        <p:spPr>
          <a:xfrm>
            <a:off x="6466113" y="629266"/>
            <a:ext cx="4040155" cy="1106228"/>
          </a:xfrm>
        </p:spPr>
        <p:txBody>
          <a:bodyPr vert="horz" lIns="91440" tIns="45720" rIns="91440" bIns="45720" rtlCol="0" anchor="t">
            <a:normAutofit/>
          </a:bodyPr>
          <a:lstStyle/>
          <a:p>
            <a:pPr>
              <a:lnSpc>
                <a:spcPct val="90000"/>
              </a:lnSpc>
            </a:pPr>
            <a:r>
              <a:rPr lang="en-US"/>
              <a:t>2 Corinthians 3:6 </a:t>
            </a:r>
            <a:br>
              <a:rPr lang="en-US" sz="3600"/>
            </a:br>
            <a:endParaRPr lang="en-US" sz="3600"/>
          </a:p>
        </p:txBody>
      </p:sp>
      <p:sp>
        <p:nvSpPr>
          <p:cNvPr id="3" name="Content Placeholder 2">
            <a:extLst>
              <a:ext uri="{FF2B5EF4-FFF2-40B4-BE49-F238E27FC236}">
                <a16:creationId xmlns:a16="http://schemas.microsoft.com/office/drawing/2014/main" id="{CF24CB9C-9987-4236-9DF8-476A2467CBC7}"/>
              </a:ext>
            </a:extLst>
          </p:cNvPr>
          <p:cNvSpPr>
            <a:spLocks noGrp="1"/>
          </p:cNvSpPr>
          <p:nvPr>
            <p:ph sz="half" idx="1"/>
          </p:nvPr>
        </p:nvSpPr>
        <p:spPr>
          <a:xfrm>
            <a:off x="6742108" y="2438400"/>
            <a:ext cx="4930488" cy="3809999"/>
          </a:xfrm>
        </p:spPr>
        <p:txBody>
          <a:bodyPr vert="horz" lIns="91440" tIns="45720" rIns="91440" bIns="45720" rtlCol="0">
            <a:normAutofit/>
          </a:bodyPr>
          <a:lstStyle/>
          <a:p>
            <a:pPr marL="0" indent="0">
              <a:buNone/>
            </a:pPr>
            <a:r>
              <a:rPr lang="en-US" i="1"/>
              <a:t>The letter </a:t>
            </a:r>
            <a:r>
              <a:rPr lang="en-US" i="1" err="1"/>
              <a:t>killeth</a:t>
            </a:r>
            <a:r>
              <a:rPr lang="en-US" i="1"/>
              <a:t>, but the Spirit giveth life.</a:t>
            </a:r>
          </a:p>
        </p:txBody>
      </p:sp>
    </p:spTree>
    <p:extLst>
      <p:ext uri="{BB962C8B-B14F-4D97-AF65-F5344CB8AC3E}">
        <p14:creationId xmlns:p14="http://schemas.microsoft.com/office/powerpoint/2010/main" val="252778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srcRect t="11966" r="2" b="12218"/>
          <a:stretch/>
        </p:blipFill>
        <p:spPr>
          <a:xfrm>
            <a:off x="20" y="975"/>
            <a:ext cx="7552924" cy="6858000"/>
          </a:xfrm>
          <a:prstGeom prst="rect">
            <a:avLst/>
          </a:prstGeom>
        </p:spPr>
      </p:pic>
      <p:sp>
        <p:nvSpPr>
          <p:cNvPr id="2" name="Title 1">
            <a:extLst>
              <a:ext uri="{FF2B5EF4-FFF2-40B4-BE49-F238E27FC236}">
                <a16:creationId xmlns:a16="http://schemas.microsoft.com/office/drawing/2014/main" id="{902D8C1A-4A9D-4D8B-86A8-ECC40C287F2E}"/>
              </a:ext>
            </a:extLst>
          </p:cNvPr>
          <p:cNvSpPr>
            <a:spLocks noGrp="1"/>
          </p:cNvSpPr>
          <p:nvPr>
            <p:ph type="title"/>
          </p:nvPr>
        </p:nvSpPr>
        <p:spPr>
          <a:xfrm>
            <a:off x="7865806" y="643462"/>
            <a:ext cx="3868994" cy="6037255"/>
          </a:xfrm>
        </p:spPr>
        <p:txBody>
          <a:bodyPr>
            <a:normAutofit/>
          </a:bodyPr>
          <a:lstStyle/>
          <a:p>
            <a:r>
              <a:rPr lang="en-US"/>
              <a:t>Plato (427-347 BC)</a:t>
            </a:r>
          </a:p>
        </p:txBody>
      </p:sp>
      <p:sp>
        <p:nvSpPr>
          <p:cNvPr id="10" name="Content Placeholder 9"/>
          <p:cNvSpPr>
            <a:spLocks noGrp="1"/>
          </p:cNvSpPr>
          <p:nvPr>
            <p:ph idx="1"/>
          </p:nvPr>
        </p:nvSpPr>
        <p:spPr>
          <a:xfrm>
            <a:off x="7725748" y="2251587"/>
            <a:ext cx="3601616" cy="3972232"/>
          </a:xfrm>
        </p:spPr>
        <p:txBody>
          <a:bodyPr>
            <a:normAutofit/>
          </a:bodyPr>
          <a:lstStyle/>
          <a:p>
            <a:pPr marL="0" indent="0">
              <a:buNone/>
            </a:pPr>
            <a:endParaRPr lang="en-US"/>
          </a:p>
          <a:p>
            <a:pPr marL="0" indent="0">
              <a:buNone/>
            </a:pPr>
            <a:endParaRPr lang="en-US"/>
          </a:p>
        </p:txBody>
      </p:sp>
    </p:spTree>
    <p:extLst>
      <p:ext uri="{BB962C8B-B14F-4D97-AF65-F5344CB8AC3E}">
        <p14:creationId xmlns:p14="http://schemas.microsoft.com/office/powerpoint/2010/main" val="56834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F091E470-4146-44B0-82E9-FC4659751A1A}"/>
              </a:ext>
            </a:extLst>
          </p:cNvPr>
          <p:cNvPicPr>
            <a:picLocks noChangeAspect="1"/>
          </p:cNvPicPr>
          <p:nvPr/>
        </p:nvPicPr>
        <p:blipFill rotWithShape="1">
          <a:blip r:embed="rId2"/>
          <a:srcRect t="4511" b="16998"/>
          <a:stretch/>
        </p:blipFill>
        <p:spPr>
          <a:xfrm>
            <a:off x="6096000" y="10"/>
            <a:ext cx="6092823" cy="6856310"/>
          </a:xfrm>
          <a:prstGeom prst="rect">
            <a:avLst/>
          </a:prstGeom>
          <a:ln>
            <a:noFill/>
          </a:ln>
          <a:effectLst/>
        </p:spPr>
      </p:pic>
      <p:sp>
        <p:nvSpPr>
          <p:cNvPr id="2" name="Title 1">
            <a:extLst>
              <a:ext uri="{FF2B5EF4-FFF2-40B4-BE49-F238E27FC236}">
                <a16:creationId xmlns:a16="http://schemas.microsoft.com/office/drawing/2014/main" id="{8C37387A-8947-4504-8A7C-477ED411E1D9}"/>
              </a:ext>
            </a:extLst>
          </p:cNvPr>
          <p:cNvSpPr>
            <a:spLocks noGrp="1"/>
          </p:cNvSpPr>
          <p:nvPr>
            <p:ph type="title"/>
          </p:nvPr>
        </p:nvSpPr>
        <p:spPr>
          <a:xfrm>
            <a:off x="680321" y="753228"/>
            <a:ext cx="5041629" cy="1080938"/>
          </a:xfrm>
        </p:spPr>
        <p:txBody>
          <a:bodyPr>
            <a:normAutofit/>
          </a:bodyPr>
          <a:lstStyle/>
          <a:p>
            <a:r>
              <a:rPr lang="en-US"/>
              <a:t>Plotinus </a:t>
            </a:r>
            <a:r>
              <a:rPr lang="en-US" sz="2000"/>
              <a:t>(204—270 AD)</a:t>
            </a:r>
          </a:p>
        </p:txBody>
      </p:sp>
      <p:sp>
        <p:nvSpPr>
          <p:cNvPr id="10" name="Content Placeholder 9"/>
          <p:cNvSpPr>
            <a:spLocks noGrp="1"/>
          </p:cNvSpPr>
          <p:nvPr>
            <p:ph idx="1"/>
          </p:nvPr>
        </p:nvSpPr>
        <p:spPr>
          <a:xfrm>
            <a:off x="680322" y="2336873"/>
            <a:ext cx="5041628" cy="3599316"/>
          </a:xfrm>
        </p:spPr>
        <p:txBody>
          <a:bodyPr>
            <a:normAutofit/>
          </a:bodyPr>
          <a:lstStyle/>
          <a:p>
            <a:endParaRPr lang="en-US" sz="2000"/>
          </a:p>
        </p:txBody>
      </p:sp>
    </p:spTree>
    <p:extLst>
      <p:ext uri="{BB962C8B-B14F-4D97-AF65-F5344CB8AC3E}">
        <p14:creationId xmlns:p14="http://schemas.microsoft.com/office/powerpoint/2010/main" val="387296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547810" y="10"/>
            <a:ext cx="4641013" cy="6856310"/>
          </a:xfrm>
          <a:prstGeom prst="rect">
            <a:avLst/>
          </a:prstGeom>
          <a:ln>
            <a:noFill/>
          </a:ln>
          <a:effectLst/>
        </p:spPr>
      </p:pic>
      <p:sp>
        <p:nvSpPr>
          <p:cNvPr id="2" name="Title 1"/>
          <p:cNvSpPr>
            <a:spLocks noGrp="1"/>
          </p:cNvSpPr>
          <p:nvPr>
            <p:ph type="title"/>
          </p:nvPr>
        </p:nvSpPr>
        <p:spPr>
          <a:xfrm>
            <a:off x="680321" y="753228"/>
            <a:ext cx="7087552" cy="1080938"/>
          </a:xfrm>
        </p:spPr>
        <p:txBody>
          <a:bodyPr>
            <a:normAutofit/>
          </a:bodyPr>
          <a:lstStyle/>
          <a:p>
            <a:r>
              <a:rPr lang="en-US" i="1"/>
              <a:t>Confessions</a:t>
            </a:r>
            <a:r>
              <a:rPr lang="en-US"/>
              <a:t> 8.7.17</a:t>
            </a:r>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2000"/>
              <a:t>I was a very unhappy young man, wretched as at the beginning of my adolescence itself when I had prayed to You for chastity, and had said: “Grant me chastity and continence, but not yet!”</a:t>
            </a:r>
          </a:p>
          <a:p>
            <a:pPr marL="0" indent="0">
              <a:buNone/>
            </a:pPr>
            <a:endParaRPr lang="en-US" sz="2000" i="1">
              <a:latin typeface="Times New Roman" panose="02020603050405020304" pitchFamily="18" charset="0"/>
              <a:cs typeface="Times New Roman" panose="02020603050405020304" pitchFamily="18" charset="0"/>
            </a:endParaRPr>
          </a:p>
          <a:p>
            <a:pPr marL="0" indent="0">
              <a:buNone/>
            </a:pPr>
            <a:r>
              <a:rPr lang="en-US" i="1">
                <a:latin typeface="Times New Roman" panose="02020603050405020304" pitchFamily="18" charset="0"/>
                <a:cs typeface="Times New Roman" panose="02020603050405020304" pitchFamily="18" charset="0"/>
              </a:rPr>
              <a:t>at ego </a:t>
            </a:r>
            <a:r>
              <a:rPr lang="en-US" i="1" err="1">
                <a:latin typeface="Times New Roman" panose="02020603050405020304" pitchFamily="18" charset="0"/>
                <a:cs typeface="Times New Roman" panose="02020603050405020304" pitchFamily="18" charset="0"/>
              </a:rPr>
              <a:t>adulescens</a:t>
            </a:r>
            <a:r>
              <a:rPr lang="en-US" i="1">
                <a:latin typeface="Times New Roman" panose="02020603050405020304" pitchFamily="18" charset="0"/>
                <a:cs typeface="Times New Roman" panose="02020603050405020304" pitchFamily="18" charset="0"/>
              </a:rPr>
              <a:t> miser </a:t>
            </a:r>
            <a:r>
              <a:rPr lang="en-US" i="1" err="1">
                <a:latin typeface="Times New Roman" panose="02020603050405020304" pitchFamily="18" charset="0"/>
                <a:cs typeface="Times New Roman" panose="02020603050405020304" pitchFamily="18" charset="0"/>
              </a:rPr>
              <a:t>valde</a:t>
            </a:r>
            <a:r>
              <a:rPr lang="en-US" i="1">
                <a:latin typeface="Times New Roman" panose="02020603050405020304" pitchFamily="18" charset="0"/>
                <a:cs typeface="Times New Roman" panose="02020603050405020304" pitchFamily="18" charset="0"/>
              </a:rPr>
              <a:t>, miser in </a:t>
            </a:r>
            <a:r>
              <a:rPr lang="en-US" i="1" err="1">
                <a:latin typeface="Times New Roman" panose="02020603050405020304" pitchFamily="18" charset="0"/>
                <a:cs typeface="Times New Roman" panose="02020603050405020304" pitchFamily="18" charset="0"/>
              </a:rPr>
              <a:t>exordio</a:t>
            </a:r>
            <a:r>
              <a:rPr lang="en-US" i="1">
                <a:latin typeface="Times New Roman" panose="02020603050405020304" pitchFamily="18" charset="0"/>
                <a:cs typeface="Times New Roman" panose="02020603050405020304" pitchFamily="18" charset="0"/>
              </a:rPr>
              <a:t> </a:t>
            </a:r>
            <a:r>
              <a:rPr lang="en-US" i="1" err="1">
                <a:latin typeface="Times New Roman" panose="02020603050405020304" pitchFamily="18" charset="0"/>
                <a:cs typeface="Times New Roman" panose="02020603050405020304" pitchFamily="18" charset="0"/>
              </a:rPr>
              <a:t>ipsius</a:t>
            </a:r>
            <a:r>
              <a:rPr lang="en-US" i="1">
                <a:latin typeface="Times New Roman" panose="02020603050405020304" pitchFamily="18" charset="0"/>
                <a:cs typeface="Times New Roman" panose="02020603050405020304" pitchFamily="18" charset="0"/>
              </a:rPr>
              <a:t> </a:t>
            </a:r>
            <a:r>
              <a:rPr lang="en-US" i="1" err="1">
                <a:latin typeface="Times New Roman" panose="02020603050405020304" pitchFamily="18" charset="0"/>
                <a:cs typeface="Times New Roman" panose="02020603050405020304" pitchFamily="18" charset="0"/>
              </a:rPr>
              <a:t>adulescentiae</a:t>
            </a:r>
            <a:r>
              <a:rPr lang="en-US" i="1">
                <a:latin typeface="Times New Roman" panose="02020603050405020304" pitchFamily="18" charset="0"/>
                <a:cs typeface="Times New Roman" panose="02020603050405020304" pitchFamily="18" charset="0"/>
              </a:rPr>
              <a:t>, </a:t>
            </a:r>
            <a:r>
              <a:rPr lang="en-US" i="1" err="1">
                <a:latin typeface="Times New Roman" panose="02020603050405020304" pitchFamily="18" charset="0"/>
                <a:cs typeface="Times New Roman" panose="02020603050405020304" pitchFamily="18" charset="0"/>
              </a:rPr>
              <a:t>etiam</a:t>
            </a:r>
            <a:r>
              <a:rPr lang="en-US" i="1">
                <a:latin typeface="Times New Roman" panose="02020603050405020304" pitchFamily="18" charset="0"/>
                <a:cs typeface="Times New Roman" panose="02020603050405020304" pitchFamily="18" charset="0"/>
              </a:rPr>
              <a:t> </a:t>
            </a:r>
            <a:r>
              <a:rPr lang="en-US" i="1" err="1">
                <a:latin typeface="Times New Roman" panose="02020603050405020304" pitchFamily="18" charset="0"/>
                <a:cs typeface="Times New Roman" panose="02020603050405020304" pitchFamily="18" charset="0"/>
              </a:rPr>
              <a:t>petieram</a:t>
            </a:r>
            <a:r>
              <a:rPr lang="en-US" i="1">
                <a:latin typeface="Times New Roman" panose="02020603050405020304" pitchFamily="18" charset="0"/>
                <a:cs typeface="Times New Roman" panose="02020603050405020304" pitchFamily="18" charset="0"/>
              </a:rPr>
              <a:t> a </a:t>
            </a:r>
            <a:r>
              <a:rPr lang="en-US" i="1" err="1">
                <a:latin typeface="Times New Roman" panose="02020603050405020304" pitchFamily="18" charset="0"/>
                <a:cs typeface="Times New Roman" panose="02020603050405020304" pitchFamily="18" charset="0"/>
              </a:rPr>
              <a:t>te</a:t>
            </a:r>
            <a:r>
              <a:rPr lang="en-US" i="1">
                <a:latin typeface="Times New Roman" panose="02020603050405020304" pitchFamily="18" charset="0"/>
                <a:cs typeface="Times New Roman" panose="02020603050405020304" pitchFamily="18" charset="0"/>
              </a:rPr>
              <a:t> </a:t>
            </a:r>
            <a:r>
              <a:rPr lang="en-US" i="1" err="1">
                <a:latin typeface="Times New Roman" panose="02020603050405020304" pitchFamily="18" charset="0"/>
                <a:cs typeface="Times New Roman" panose="02020603050405020304" pitchFamily="18" charset="0"/>
              </a:rPr>
              <a:t>castitatem</a:t>
            </a:r>
            <a:r>
              <a:rPr lang="en-US" i="1">
                <a:latin typeface="Times New Roman" panose="02020603050405020304" pitchFamily="18" charset="0"/>
                <a:cs typeface="Times New Roman" panose="02020603050405020304" pitchFamily="18" charset="0"/>
              </a:rPr>
              <a:t> et </a:t>
            </a:r>
            <a:r>
              <a:rPr lang="en-US" i="1" err="1">
                <a:latin typeface="Times New Roman" panose="02020603050405020304" pitchFamily="18" charset="0"/>
                <a:cs typeface="Times New Roman" panose="02020603050405020304" pitchFamily="18" charset="0"/>
              </a:rPr>
              <a:t>dixeram</a:t>
            </a:r>
            <a:r>
              <a:rPr lang="en-US" i="1">
                <a:latin typeface="Times New Roman" panose="02020603050405020304" pitchFamily="18" charset="0"/>
                <a:cs typeface="Times New Roman" panose="02020603050405020304" pitchFamily="18" charset="0"/>
              </a:rPr>
              <a:t>, 'da mihi </a:t>
            </a:r>
            <a:r>
              <a:rPr lang="en-US" i="1" err="1">
                <a:latin typeface="Times New Roman" panose="02020603050405020304" pitchFamily="18" charset="0"/>
                <a:cs typeface="Times New Roman" panose="02020603050405020304" pitchFamily="18" charset="0"/>
              </a:rPr>
              <a:t>castitatem</a:t>
            </a:r>
            <a:r>
              <a:rPr lang="en-US" i="1">
                <a:latin typeface="Times New Roman" panose="02020603050405020304" pitchFamily="18" charset="0"/>
                <a:cs typeface="Times New Roman" panose="02020603050405020304" pitchFamily="18" charset="0"/>
              </a:rPr>
              <a:t> et </a:t>
            </a:r>
            <a:r>
              <a:rPr lang="en-US" i="1" err="1">
                <a:latin typeface="Times New Roman" panose="02020603050405020304" pitchFamily="18" charset="0"/>
                <a:cs typeface="Times New Roman" panose="02020603050405020304" pitchFamily="18" charset="0"/>
              </a:rPr>
              <a:t>continentiam</a:t>
            </a:r>
            <a:r>
              <a:rPr lang="en-US" i="1">
                <a:latin typeface="Times New Roman" panose="02020603050405020304" pitchFamily="18" charset="0"/>
                <a:cs typeface="Times New Roman" panose="02020603050405020304" pitchFamily="18" charset="0"/>
              </a:rPr>
              <a:t>, sed </a:t>
            </a:r>
            <a:r>
              <a:rPr lang="en-US" i="1" err="1">
                <a:latin typeface="Times New Roman" panose="02020603050405020304" pitchFamily="18" charset="0"/>
                <a:cs typeface="Times New Roman" panose="02020603050405020304" pitchFamily="18" charset="0"/>
              </a:rPr>
              <a:t>noli</a:t>
            </a:r>
            <a:r>
              <a:rPr lang="en-US" i="1">
                <a:latin typeface="Times New Roman" panose="02020603050405020304" pitchFamily="18" charset="0"/>
                <a:cs typeface="Times New Roman" panose="02020603050405020304" pitchFamily="18" charset="0"/>
              </a:rPr>
              <a:t> modo.'</a:t>
            </a:r>
            <a:r>
              <a:rPr lang="en-US" sz="2000"/>
              <a:t> </a:t>
            </a:r>
          </a:p>
        </p:txBody>
      </p:sp>
    </p:spTree>
    <p:extLst>
      <p:ext uri="{BB962C8B-B14F-4D97-AF65-F5344CB8AC3E}">
        <p14:creationId xmlns:p14="http://schemas.microsoft.com/office/powerpoint/2010/main" val="71644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547810" y="10"/>
            <a:ext cx="4641013" cy="6856310"/>
          </a:xfrm>
          <a:prstGeom prst="rect">
            <a:avLst/>
          </a:prstGeom>
          <a:ln>
            <a:noFill/>
          </a:ln>
          <a:effectLst/>
        </p:spPr>
      </p:pic>
      <p:sp>
        <p:nvSpPr>
          <p:cNvPr id="2" name="Title 1"/>
          <p:cNvSpPr>
            <a:spLocks noGrp="1"/>
          </p:cNvSpPr>
          <p:nvPr>
            <p:ph type="title"/>
          </p:nvPr>
        </p:nvSpPr>
        <p:spPr>
          <a:xfrm>
            <a:off x="680321" y="753228"/>
            <a:ext cx="7087552" cy="1080938"/>
          </a:xfrm>
        </p:spPr>
        <p:txBody>
          <a:bodyPr>
            <a:normAutofit/>
          </a:bodyPr>
          <a:lstStyle/>
          <a:p>
            <a:r>
              <a:rPr lang="en-US" i="1"/>
              <a:t>Confessions</a:t>
            </a:r>
            <a:r>
              <a:rPr lang="en-US"/>
              <a:t> 8.9.21</a:t>
            </a:r>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2000" i="1">
                <a:latin typeface="Times New Roman" panose="02020603050405020304" pitchFamily="18" charset="0"/>
                <a:cs typeface="Times New Roman" panose="02020603050405020304" pitchFamily="18" charset="0"/>
              </a:rPr>
              <a:t>“What is wrong with us?...Uneducated people are rising up and capturing heaven </a:t>
            </a:r>
            <a:r>
              <a:rPr lang="en-US" sz="2000">
                <a:latin typeface="Times New Roman" panose="02020603050405020304" pitchFamily="18" charset="0"/>
                <a:cs typeface="Times New Roman" panose="02020603050405020304" pitchFamily="18" charset="0"/>
              </a:rPr>
              <a:t>[Matthew 11:12], </a:t>
            </a:r>
            <a:r>
              <a:rPr lang="en-US" sz="2000" i="1">
                <a:latin typeface="Times New Roman" panose="02020603050405020304" pitchFamily="18" charset="0"/>
                <a:cs typeface="Times New Roman" panose="02020603050405020304" pitchFamily="18" charset="0"/>
              </a:rPr>
              <a:t>and we with our high culture without any heart — see where we roll in the mud of flesh and blood.”</a:t>
            </a:r>
          </a:p>
          <a:p>
            <a:pPr marL="0" indent="0">
              <a:buNone/>
            </a:pPr>
            <a:endParaRPr lang="en-US" sz="1800" i="1">
              <a:latin typeface="Times New Roman" panose="02020603050405020304" pitchFamily="18" charset="0"/>
              <a:cs typeface="Times New Roman" panose="02020603050405020304" pitchFamily="18" charset="0"/>
            </a:endParaRPr>
          </a:p>
          <a:p>
            <a:pPr marL="0" indent="0">
              <a:buNone/>
            </a:pPr>
            <a:r>
              <a:rPr lang="en-US" sz="1800" i="1" err="1">
                <a:latin typeface="Times New Roman" panose="02020603050405020304" pitchFamily="18" charset="0"/>
                <a:cs typeface="Times New Roman" panose="02020603050405020304" pitchFamily="18" charset="0"/>
              </a:rPr>
              <a:t>exclamo</a:t>
            </a:r>
            <a:r>
              <a:rPr lang="en-US" sz="1800" i="1">
                <a:latin typeface="Times New Roman" panose="02020603050405020304" pitchFamily="18" charset="0"/>
                <a:cs typeface="Times New Roman" panose="02020603050405020304" pitchFamily="18" charset="0"/>
              </a:rPr>
              <a:t>, 'quid </a:t>
            </a:r>
            <a:r>
              <a:rPr lang="en-US" sz="1800" i="1" err="1">
                <a:latin typeface="Times New Roman" panose="02020603050405020304" pitchFamily="18" charset="0"/>
                <a:cs typeface="Times New Roman" panose="02020603050405020304" pitchFamily="18" charset="0"/>
              </a:rPr>
              <a:t>patimur</a:t>
            </a:r>
            <a:r>
              <a:rPr lang="en-US" sz="1800" i="1">
                <a:latin typeface="Times New Roman" panose="02020603050405020304" pitchFamily="18" charset="0"/>
                <a:cs typeface="Times New Roman" panose="02020603050405020304" pitchFamily="18" charset="0"/>
              </a:rPr>
              <a:t>? quid </a:t>
            </a:r>
            <a:r>
              <a:rPr lang="en-US" sz="1800" i="1" err="1">
                <a:latin typeface="Times New Roman" panose="02020603050405020304" pitchFamily="18" charset="0"/>
                <a:cs typeface="Times New Roman" panose="02020603050405020304" pitchFamily="18" charset="0"/>
              </a:rPr>
              <a:t>est</a:t>
            </a:r>
            <a:r>
              <a:rPr lang="en-US" sz="1800" i="1">
                <a:latin typeface="Times New Roman" panose="02020603050405020304" pitchFamily="18" charset="0"/>
                <a:cs typeface="Times New Roman" panose="02020603050405020304" pitchFamily="18" charset="0"/>
              </a:rPr>
              <a:t> hoc? quid </a:t>
            </a:r>
            <a:r>
              <a:rPr lang="en-US" sz="1800" i="1" err="1">
                <a:latin typeface="Times New Roman" panose="02020603050405020304" pitchFamily="18" charset="0"/>
                <a:cs typeface="Times New Roman" panose="02020603050405020304" pitchFamily="18" charset="0"/>
              </a:rPr>
              <a:t>audisti</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surgunt</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indocti</a:t>
            </a:r>
            <a:r>
              <a:rPr lang="en-US" sz="1800" i="1">
                <a:latin typeface="Times New Roman" panose="02020603050405020304" pitchFamily="18" charset="0"/>
                <a:cs typeface="Times New Roman" panose="02020603050405020304" pitchFamily="18" charset="0"/>
              </a:rPr>
              <a:t> et </a:t>
            </a:r>
            <a:r>
              <a:rPr lang="en-US" sz="1800" i="1" err="1">
                <a:latin typeface="Times New Roman" panose="02020603050405020304" pitchFamily="18" charset="0"/>
                <a:cs typeface="Times New Roman" panose="02020603050405020304" pitchFamily="18" charset="0"/>
              </a:rPr>
              <a:t>caelum</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rapiunt</a:t>
            </a:r>
            <a:r>
              <a:rPr lang="en-US" sz="1800" i="1">
                <a:latin typeface="Times New Roman" panose="02020603050405020304" pitchFamily="18" charset="0"/>
                <a:cs typeface="Times New Roman" panose="02020603050405020304" pitchFamily="18" charset="0"/>
              </a:rPr>
              <a:t>, et </a:t>
            </a:r>
            <a:r>
              <a:rPr lang="en-US" sz="1800" i="1" err="1">
                <a:latin typeface="Times New Roman" panose="02020603050405020304" pitchFamily="18" charset="0"/>
                <a:cs typeface="Times New Roman" panose="02020603050405020304" pitchFamily="18" charset="0"/>
              </a:rPr>
              <a:t>nos</a:t>
            </a:r>
            <a:r>
              <a:rPr lang="en-US" sz="1800" i="1">
                <a:latin typeface="Times New Roman" panose="02020603050405020304" pitchFamily="18" charset="0"/>
                <a:cs typeface="Times New Roman" panose="02020603050405020304" pitchFamily="18" charset="0"/>
              </a:rPr>
              <a:t> cum </a:t>
            </a:r>
            <a:r>
              <a:rPr lang="en-US" sz="1800" i="1" err="1">
                <a:latin typeface="Times New Roman" panose="02020603050405020304" pitchFamily="18" charset="0"/>
                <a:cs typeface="Times New Roman" panose="02020603050405020304" pitchFamily="18" charset="0"/>
              </a:rPr>
              <a:t>doctrinis</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nostris</a:t>
            </a:r>
            <a:r>
              <a:rPr lang="en-US" sz="1800" i="1">
                <a:latin typeface="Times New Roman" panose="02020603050405020304" pitchFamily="18" charset="0"/>
                <a:cs typeface="Times New Roman" panose="02020603050405020304" pitchFamily="18" charset="0"/>
              </a:rPr>
              <a:t> sine </a:t>
            </a:r>
            <a:r>
              <a:rPr lang="en-US" sz="1800" i="1" err="1">
                <a:latin typeface="Times New Roman" panose="02020603050405020304" pitchFamily="18" charset="0"/>
                <a:cs typeface="Times New Roman" panose="02020603050405020304" pitchFamily="18" charset="0"/>
              </a:rPr>
              <a:t>corde</a:t>
            </a:r>
            <a:r>
              <a:rPr lang="en-US" sz="1800" i="1">
                <a:latin typeface="Times New Roman" panose="02020603050405020304" pitchFamily="18" charset="0"/>
                <a:cs typeface="Times New Roman" panose="02020603050405020304" pitchFamily="18" charset="0"/>
              </a:rPr>
              <a:t>, ecce </a:t>
            </a:r>
            <a:r>
              <a:rPr lang="en-US" sz="1800" i="1" err="1">
                <a:latin typeface="Times New Roman" panose="02020603050405020304" pitchFamily="18" charset="0"/>
                <a:cs typeface="Times New Roman" panose="02020603050405020304" pitchFamily="18" charset="0"/>
              </a:rPr>
              <a:t>ubi</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volutamur</a:t>
            </a:r>
            <a:r>
              <a:rPr lang="en-US" sz="1800" i="1">
                <a:latin typeface="Times New Roman" panose="02020603050405020304" pitchFamily="18" charset="0"/>
                <a:cs typeface="Times New Roman" panose="02020603050405020304" pitchFamily="18" charset="0"/>
              </a:rPr>
              <a:t> in carne et sanguine!</a:t>
            </a:r>
          </a:p>
        </p:txBody>
      </p:sp>
    </p:spTree>
    <p:extLst>
      <p:ext uri="{BB962C8B-B14F-4D97-AF65-F5344CB8AC3E}">
        <p14:creationId xmlns:p14="http://schemas.microsoft.com/office/powerpoint/2010/main" val="429263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5386-ACD2-4A06-B56C-EE96015E40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FDB6042-C3A8-45F4-863C-490B4508BFF8}"/>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72423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DBC3E5-0B41-4D4F-B3C5-611400A795AA}"/>
              </a:ext>
            </a:extLst>
          </p:cNvPr>
          <p:cNvPicPr>
            <a:picLocks noGrp="1" noChangeAspect="1"/>
          </p:cNvPicPr>
          <p:nvPr>
            <p:ph sz="half" idx="2"/>
          </p:nvPr>
        </p:nvPicPr>
        <p:blipFill rotWithShape="1">
          <a:blip r:embed="rId2"/>
          <a:srcRect t="15068" r="2" b="12070"/>
          <a:stretch/>
        </p:blipFill>
        <p:spPr>
          <a:xfrm>
            <a:off x="-2" y="10"/>
            <a:ext cx="6094407" cy="6857990"/>
          </a:xfrm>
          <a:prstGeom prst="rect">
            <a:avLst/>
          </a:prstGeom>
        </p:spPr>
      </p:pic>
      <p:sp>
        <p:nvSpPr>
          <p:cNvPr id="2" name="Title 1">
            <a:extLst>
              <a:ext uri="{FF2B5EF4-FFF2-40B4-BE49-F238E27FC236}">
                <a16:creationId xmlns:a16="http://schemas.microsoft.com/office/drawing/2014/main" id="{D7E0AD3E-906E-4AE5-BBB6-B52BB8AEEDA7}"/>
              </a:ext>
            </a:extLst>
          </p:cNvPr>
          <p:cNvSpPr>
            <a:spLocks noGrp="1"/>
          </p:cNvSpPr>
          <p:nvPr>
            <p:ph type="title"/>
          </p:nvPr>
        </p:nvSpPr>
        <p:spPr>
          <a:xfrm>
            <a:off x="6466113" y="877077"/>
            <a:ext cx="4040155" cy="1268963"/>
          </a:xfrm>
        </p:spPr>
        <p:txBody>
          <a:bodyPr vert="horz" lIns="91440" tIns="45720" rIns="91440" bIns="45720" rtlCol="0" anchor="t">
            <a:normAutofit/>
          </a:bodyPr>
          <a:lstStyle/>
          <a:p>
            <a:pPr>
              <a:lnSpc>
                <a:spcPct val="90000"/>
              </a:lnSpc>
            </a:pPr>
            <a:r>
              <a:rPr lang="en-US"/>
              <a:t>Romans 13:13-14 </a:t>
            </a:r>
            <a:br>
              <a:rPr lang="en-US" sz="3600"/>
            </a:br>
            <a:endParaRPr lang="en-US" sz="3600"/>
          </a:p>
        </p:txBody>
      </p:sp>
      <p:sp>
        <p:nvSpPr>
          <p:cNvPr id="3" name="Content Placeholder 2">
            <a:extLst>
              <a:ext uri="{FF2B5EF4-FFF2-40B4-BE49-F238E27FC236}">
                <a16:creationId xmlns:a16="http://schemas.microsoft.com/office/drawing/2014/main" id="{CF24CB9C-9987-4236-9DF8-476A2467CBC7}"/>
              </a:ext>
            </a:extLst>
          </p:cNvPr>
          <p:cNvSpPr>
            <a:spLocks noGrp="1"/>
          </p:cNvSpPr>
          <p:nvPr>
            <p:ph sz="half" idx="1"/>
          </p:nvPr>
        </p:nvSpPr>
        <p:spPr>
          <a:xfrm>
            <a:off x="6742108" y="2438400"/>
            <a:ext cx="4930488" cy="3809999"/>
          </a:xfrm>
        </p:spPr>
        <p:txBody>
          <a:bodyPr vert="horz" lIns="91440" tIns="45720" rIns="91440" bIns="45720" rtlCol="0">
            <a:normAutofit/>
          </a:bodyPr>
          <a:lstStyle/>
          <a:p>
            <a:pPr marL="0" indent="0">
              <a:buNone/>
            </a:pPr>
            <a:r>
              <a:rPr lang="en-US" b="1" i="1" baseline="30000"/>
              <a:t> </a:t>
            </a:r>
            <a:r>
              <a:rPr lang="en-US" i="1"/>
              <a:t>Let us walk honestly, as in the day; not in rioting and drunkenness, not in chambering and wantonness, not in strife and envying.</a:t>
            </a:r>
          </a:p>
          <a:p>
            <a:pPr marL="0" indent="0">
              <a:buNone/>
            </a:pPr>
            <a:r>
              <a:rPr lang="en-US" b="1" i="1" baseline="30000"/>
              <a:t> </a:t>
            </a:r>
            <a:r>
              <a:rPr lang="en-US" i="1"/>
              <a:t>But put ye on the Lord Jesus Christ, and make not provision for the flesh, to fulfil the lusts thereof.</a:t>
            </a:r>
          </a:p>
        </p:txBody>
      </p:sp>
    </p:spTree>
    <p:extLst>
      <p:ext uri="{BB962C8B-B14F-4D97-AF65-F5344CB8AC3E}">
        <p14:creationId xmlns:p14="http://schemas.microsoft.com/office/powerpoint/2010/main" val="237698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547810" y="10"/>
            <a:ext cx="4641013" cy="6856310"/>
          </a:xfrm>
          <a:prstGeom prst="rect">
            <a:avLst/>
          </a:prstGeom>
          <a:ln>
            <a:noFill/>
          </a:ln>
          <a:effectLst/>
        </p:spPr>
      </p:pic>
      <p:sp>
        <p:nvSpPr>
          <p:cNvPr id="2" name="Title 1"/>
          <p:cNvSpPr>
            <a:spLocks noGrp="1"/>
          </p:cNvSpPr>
          <p:nvPr>
            <p:ph type="title"/>
          </p:nvPr>
        </p:nvSpPr>
        <p:spPr>
          <a:xfrm>
            <a:off x="680321" y="753228"/>
            <a:ext cx="7087552" cy="1080938"/>
          </a:xfrm>
        </p:spPr>
        <p:txBody>
          <a:bodyPr>
            <a:normAutofit/>
          </a:bodyPr>
          <a:lstStyle/>
          <a:p>
            <a:r>
              <a:rPr lang="en-US" i="1"/>
              <a:t>Confessions</a:t>
            </a:r>
            <a:r>
              <a:rPr lang="en-US"/>
              <a:t> 8.12.29</a:t>
            </a:r>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It was as if a light of relief from all anxiety flooded into my heart.</a:t>
            </a:r>
          </a:p>
          <a:p>
            <a:pPr marL="0" indent="0">
              <a:buNone/>
            </a:pPr>
            <a:endParaRPr lang="en-US"/>
          </a:p>
          <a:p>
            <a:pPr marL="0" indent="0">
              <a:buNone/>
            </a:pPr>
            <a:r>
              <a:rPr lang="en-US" sz="2000" i="1" err="1">
                <a:latin typeface="Times New Roman" panose="02020603050405020304" pitchFamily="18" charset="0"/>
                <a:cs typeface="Times New Roman" panose="02020603050405020304" pitchFamily="18" charset="0"/>
              </a:rPr>
              <a:t>nec</a:t>
            </a:r>
            <a:r>
              <a:rPr lang="en-US" sz="2000" i="1">
                <a:latin typeface="Times New Roman" panose="02020603050405020304" pitchFamily="18" charset="0"/>
                <a:cs typeface="Times New Roman" panose="02020603050405020304" pitchFamily="18" charset="0"/>
              </a:rPr>
              <a:t> ultra </a:t>
            </a:r>
            <a:r>
              <a:rPr lang="en-US" sz="2000" i="1" err="1">
                <a:latin typeface="Times New Roman" panose="02020603050405020304" pitchFamily="18" charset="0"/>
                <a:cs typeface="Times New Roman" panose="02020603050405020304" pitchFamily="18" charset="0"/>
              </a:rPr>
              <a:t>volui</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legere</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nec</a:t>
            </a:r>
            <a:r>
              <a:rPr lang="en-US" sz="2000" i="1">
                <a:latin typeface="Times New Roman" panose="02020603050405020304" pitchFamily="18" charset="0"/>
                <a:cs typeface="Times New Roman" panose="02020603050405020304" pitchFamily="18" charset="0"/>
              </a:rPr>
              <a:t> opus </a:t>
            </a:r>
            <a:r>
              <a:rPr lang="en-US" sz="2000" i="1" err="1">
                <a:latin typeface="Times New Roman" panose="02020603050405020304" pitchFamily="18" charset="0"/>
                <a:cs typeface="Times New Roman" panose="02020603050405020304" pitchFamily="18" charset="0"/>
              </a:rPr>
              <a:t>erat</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statim</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quippe</a:t>
            </a:r>
            <a:r>
              <a:rPr lang="en-US" sz="2000" i="1">
                <a:latin typeface="Times New Roman" panose="02020603050405020304" pitchFamily="18" charset="0"/>
                <a:cs typeface="Times New Roman" panose="02020603050405020304" pitchFamily="18" charset="0"/>
              </a:rPr>
              <a:t> cum fine </a:t>
            </a:r>
            <a:r>
              <a:rPr lang="en-US" sz="2000" i="1" err="1">
                <a:latin typeface="Times New Roman" panose="02020603050405020304" pitchFamily="18" charset="0"/>
                <a:cs typeface="Times New Roman" panose="02020603050405020304" pitchFamily="18" charset="0"/>
              </a:rPr>
              <a:t>huiusce</a:t>
            </a:r>
            <a:r>
              <a:rPr lang="en-US" sz="2000" i="1">
                <a:latin typeface="Times New Roman" panose="02020603050405020304" pitchFamily="18" charset="0"/>
                <a:cs typeface="Times New Roman" panose="02020603050405020304" pitchFamily="18" charset="0"/>
              </a:rPr>
              <a:t> sententiae quasi luce </a:t>
            </a:r>
            <a:r>
              <a:rPr lang="en-US" sz="2000" i="1" err="1">
                <a:latin typeface="Times New Roman" panose="02020603050405020304" pitchFamily="18" charset="0"/>
                <a:cs typeface="Times New Roman" panose="02020603050405020304" pitchFamily="18" charset="0"/>
              </a:rPr>
              <a:t>securitatis</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infusa</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cordi</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meo</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omnes</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dubitationis</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tenebrae</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diffugerunt</a:t>
            </a:r>
            <a:r>
              <a:rPr lang="en-US" sz="2000" i="1">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21724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547810" y="10"/>
            <a:ext cx="4641013" cy="6856310"/>
          </a:xfrm>
          <a:prstGeom prst="rect">
            <a:avLst/>
          </a:prstGeom>
          <a:ln>
            <a:noFill/>
          </a:ln>
          <a:effectLst/>
        </p:spPr>
      </p:pic>
      <p:sp>
        <p:nvSpPr>
          <p:cNvPr id="2" name="Title 1"/>
          <p:cNvSpPr>
            <a:spLocks noGrp="1"/>
          </p:cNvSpPr>
          <p:nvPr>
            <p:ph type="title"/>
          </p:nvPr>
        </p:nvSpPr>
        <p:spPr>
          <a:xfrm>
            <a:off x="680321" y="753228"/>
            <a:ext cx="7087552" cy="1080938"/>
          </a:xfrm>
        </p:spPr>
        <p:txBody>
          <a:bodyPr>
            <a:normAutofit/>
          </a:bodyPr>
          <a:lstStyle/>
          <a:p>
            <a:r>
              <a:rPr lang="en-US" i="1"/>
              <a:t>Confessions</a:t>
            </a:r>
            <a:r>
              <a:rPr lang="en-US"/>
              <a:t> 8.12.29</a:t>
            </a:r>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It was as if a light of relief from all anxiety flooded into my heart.</a:t>
            </a:r>
          </a:p>
          <a:p>
            <a:pPr marL="0" indent="0">
              <a:buNone/>
            </a:pPr>
            <a:endParaRPr lang="en-US"/>
          </a:p>
          <a:p>
            <a:pPr marL="0" indent="0">
              <a:buNone/>
            </a:pPr>
            <a:r>
              <a:rPr lang="en-US" sz="2000" i="1" err="1">
                <a:latin typeface="Times New Roman" panose="02020603050405020304" pitchFamily="18" charset="0"/>
                <a:cs typeface="Times New Roman" panose="02020603050405020304" pitchFamily="18" charset="0"/>
              </a:rPr>
              <a:t>nec</a:t>
            </a:r>
            <a:r>
              <a:rPr lang="en-US" sz="2000" i="1">
                <a:latin typeface="Times New Roman" panose="02020603050405020304" pitchFamily="18" charset="0"/>
                <a:cs typeface="Times New Roman" panose="02020603050405020304" pitchFamily="18" charset="0"/>
              </a:rPr>
              <a:t> ultra </a:t>
            </a:r>
            <a:r>
              <a:rPr lang="en-US" sz="2000" i="1" err="1">
                <a:latin typeface="Times New Roman" panose="02020603050405020304" pitchFamily="18" charset="0"/>
                <a:cs typeface="Times New Roman" panose="02020603050405020304" pitchFamily="18" charset="0"/>
              </a:rPr>
              <a:t>volui</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legere</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nec</a:t>
            </a:r>
            <a:r>
              <a:rPr lang="en-US" sz="2000" i="1">
                <a:latin typeface="Times New Roman" panose="02020603050405020304" pitchFamily="18" charset="0"/>
                <a:cs typeface="Times New Roman" panose="02020603050405020304" pitchFamily="18" charset="0"/>
              </a:rPr>
              <a:t> opus </a:t>
            </a:r>
            <a:r>
              <a:rPr lang="en-US" sz="2000" i="1" err="1">
                <a:latin typeface="Times New Roman" panose="02020603050405020304" pitchFamily="18" charset="0"/>
                <a:cs typeface="Times New Roman" panose="02020603050405020304" pitchFamily="18" charset="0"/>
              </a:rPr>
              <a:t>erat</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statim</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quippe</a:t>
            </a:r>
            <a:r>
              <a:rPr lang="en-US" sz="2000" i="1">
                <a:latin typeface="Times New Roman" panose="02020603050405020304" pitchFamily="18" charset="0"/>
                <a:cs typeface="Times New Roman" panose="02020603050405020304" pitchFamily="18" charset="0"/>
              </a:rPr>
              <a:t> cum fine </a:t>
            </a:r>
            <a:r>
              <a:rPr lang="en-US" sz="2000" i="1" err="1">
                <a:latin typeface="Times New Roman" panose="02020603050405020304" pitchFamily="18" charset="0"/>
                <a:cs typeface="Times New Roman" panose="02020603050405020304" pitchFamily="18" charset="0"/>
              </a:rPr>
              <a:t>huiusce</a:t>
            </a:r>
            <a:r>
              <a:rPr lang="en-US" sz="2000" i="1">
                <a:latin typeface="Times New Roman" panose="02020603050405020304" pitchFamily="18" charset="0"/>
                <a:cs typeface="Times New Roman" panose="02020603050405020304" pitchFamily="18" charset="0"/>
              </a:rPr>
              <a:t> sententiae quasi luce </a:t>
            </a:r>
            <a:r>
              <a:rPr lang="en-US" sz="2000" i="1" err="1">
                <a:latin typeface="Times New Roman" panose="02020603050405020304" pitchFamily="18" charset="0"/>
                <a:cs typeface="Times New Roman" panose="02020603050405020304" pitchFamily="18" charset="0"/>
              </a:rPr>
              <a:t>securitatis</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infusa</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cordi</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meo</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omnes</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dubitationis</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tenebrae</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diffugerunt</a:t>
            </a:r>
            <a:r>
              <a:rPr lang="en-US" sz="2000" i="1">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348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6">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8">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2409AC-657D-4F73-A2E9-FE2B1462CB30}"/>
              </a:ext>
            </a:extLst>
          </p:cNvPr>
          <p:cNvSpPr>
            <a:spLocks noGrp="1"/>
          </p:cNvSpPr>
          <p:nvPr>
            <p:ph type="title"/>
          </p:nvPr>
        </p:nvSpPr>
        <p:spPr>
          <a:xfrm>
            <a:off x="680321" y="753228"/>
            <a:ext cx="4136123" cy="1080938"/>
          </a:xfrm>
        </p:spPr>
        <p:txBody>
          <a:bodyPr>
            <a:normAutofit/>
          </a:bodyPr>
          <a:lstStyle/>
          <a:p>
            <a:r>
              <a:rPr lang="en-US" sz="2400"/>
              <a:t>Roman North Africa</a:t>
            </a:r>
          </a:p>
        </p:txBody>
      </p:sp>
      <p:pic>
        <p:nvPicPr>
          <p:cNvPr id="18" name="Picture 20">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0" name="Content Placeholder 9">
            <a:extLst>
              <a:ext uri="{FF2B5EF4-FFF2-40B4-BE49-F238E27FC236}">
                <a16:creationId xmlns:a16="http://schemas.microsoft.com/office/drawing/2014/main" id="{CF11C642-47A8-407F-BDFC-75F33F41A9BC}"/>
              </a:ext>
            </a:extLst>
          </p:cNvPr>
          <p:cNvSpPr>
            <a:spLocks noGrp="1"/>
          </p:cNvSpPr>
          <p:nvPr>
            <p:ph idx="1"/>
          </p:nvPr>
        </p:nvSpPr>
        <p:spPr>
          <a:xfrm>
            <a:off x="680321" y="2336873"/>
            <a:ext cx="4136123" cy="3599316"/>
          </a:xfrm>
        </p:spPr>
        <p:txBody>
          <a:bodyPr>
            <a:normAutofit/>
          </a:bodyPr>
          <a:lstStyle/>
          <a:p>
            <a:endParaRPr lang="en-US" sz="1800"/>
          </a:p>
        </p:txBody>
      </p:sp>
      <p:pic>
        <p:nvPicPr>
          <p:cNvPr id="8" name="Content Placeholder 4">
            <a:extLst>
              <a:ext uri="{FF2B5EF4-FFF2-40B4-BE49-F238E27FC236}">
                <a16:creationId xmlns:a16="http://schemas.microsoft.com/office/drawing/2014/main" id="{8264E617-05D3-4624-B206-D3EBE1217C96}"/>
              </a:ext>
            </a:extLst>
          </p:cNvPr>
          <p:cNvPicPr>
            <a:picLocks noChangeAspect="1"/>
          </p:cNvPicPr>
          <p:nvPr/>
        </p:nvPicPr>
        <p:blipFill>
          <a:blip r:embed="rId4"/>
          <a:stretch>
            <a:fillRect/>
          </a:stretch>
        </p:blipFill>
        <p:spPr>
          <a:xfrm>
            <a:off x="5058133" y="1021701"/>
            <a:ext cx="7028607" cy="481459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46951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7" name="Group 12">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8" name="Content Placeholder 9">
            <a:extLst>
              <a:ext uri="{FF2B5EF4-FFF2-40B4-BE49-F238E27FC236}">
                <a16:creationId xmlns:a16="http://schemas.microsoft.com/office/drawing/2014/main" id="{AA5450A9-20D6-42AC-83FA-44769CD6C0E8}"/>
              </a:ext>
            </a:extLst>
          </p:cNvPr>
          <p:cNvSpPr>
            <a:spLocks noGrp="1"/>
          </p:cNvSpPr>
          <p:nvPr>
            <p:ph idx="1"/>
          </p:nvPr>
        </p:nvSpPr>
        <p:spPr>
          <a:xfrm>
            <a:off x="680322" y="2336873"/>
            <a:ext cx="5041628" cy="3599316"/>
          </a:xfrm>
        </p:spPr>
        <p:txBody>
          <a:bodyPr>
            <a:normAutofit/>
          </a:bodyPr>
          <a:lstStyle/>
          <a:p>
            <a:r>
              <a:rPr lang="en-US" sz="2000" i="1"/>
              <a:t>I cannot speak enough of the love she had for me.  She suffered greater pains in my spiritual birth than when she bore me in the flesh.</a:t>
            </a:r>
          </a:p>
          <a:p>
            <a:endParaRPr lang="en-US" sz="2000" i="1">
              <a:latin typeface="Times New Roman" panose="02020603050405020304" pitchFamily="18" charset="0"/>
              <a:cs typeface="Times New Roman" panose="02020603050405020304" pitchFamily="18" charset="0"/>
            </a:endParaRPr>
          </a:p>
          <a:p>
            <a:r>
              <a:rPr lang="en-US" sz="2000" i="1">
                <a:latin typeface="Times New Roman" panose="02020603050405020304" pitchFamily="18" charset="0"/>
                <a:cs typeface="Times New Roman" panose="02020603050405020304" pitchFamily="18" charset="0"/>
              </a:rPr>
              <a:t>non </a:t>
            </a:r>
            <a:r>
              <a:rPr lang="en-US" sz="2000" i="1" err="1">
                <a:latin typeface="Times New Roman" panose="02020603050405020304" pitchFamily="18" charset="0"/>
                <a:cs typeface="Times New Roman" panose="02020603050405020304" pitchFamily="18" charset="0"/>
              </a:rPr>
              <a:t>enim</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satis</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eloquor</a:t>
            </a:r>
            <a:r>
              <a:rPr lang="en-US" sz="2000" i="1">
                <a:latin typeface="Times New Roman" panose="02020603050405020304" pitchFamily="18" charset="0"/>
                <a:cs typeface="Times New Roman" panose="02020603050405020304" pitchFamily="18" charset="0"/>
              </a:rPr>
              <a:t> quid </a:t>
            </a:r>
            <a:r>
              <a:rPr lang="en-US" sz="2000" i="1" err="1">
                <a:latin typeface="Times New Roman" panose="02020603050405020304" pitchFamily="18" charset="0"/>
                <a:cs typeface="Times New Roman" panose="02020603050405020304" pitchFamily="18" charset="0"/>
              </a:rPr>
              <a:t>erga</a:t>
            </a:r>
            <a:r>
              <a:rPr lang="en-US" sz="2000" i="1">
                <a:latin typeface="Times New Roman" panose="02020603050405020304" pitchFamily="18" charset="0"/>
                <a:cs typeface="Times New Roman" panose="02020603050405020304" pitchFamily="18" charset="0"/>
              </a:rPr>
              <a:t> me </a:t>
            </a:r>
            <a:r>
              <a:rPr lang="en-US" sz="2000" i="1" err="1">
                <a:latin typeface="Times New Roman" panose="02020603050405020304" pitchFamily="18" charset="0"/>
                <a:cs typeface="Times New Roman" panose="02020603050405020304" pitchFamily="18" charset="0"/>
              </a:rPr>
              <a:t>habebat</a:t>
            </a:r>
            <a:r>
              <a:rPr lang="en-US" sz="2000" i="1">
                <a:latin typeface="Times New Roman" panose="02020603050405020304" pitchFamily="18" charset="0"/>
                <a:cs typeface="Times New Roman" panose="02020603050405020304" pitchFamily="18" charset="0"/>
              </a:rPr>
              <a:t> animi, et </a:t>
            </a:r>
            <a:r>
              <a:rPr lang="en-US" sz="2000" i="1" err="1">
                <a:latin typeface="Times New Roman" panose="02020603050405020304" pitchFamily="18" charset="0"/>
                <a:cs typeface="Times New Roman" panose="02020603050405020304" pitchFamily="18" charset="0"/>
              </a:rPr>
              <a:t>quanto</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maiore</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sollicitudine</a:t>
            </a:r>
            <a:r>
              <a:rPr lang="en-US" sz="2000" i="1">
                <a:latin typeface="Times New Roman" panose="02020603050405020304" pitchFamily="18" charset="0"/>
                <a:cs typeface="Times New Roman" panose="02020603050405020304" pitchFamily="18" charset="0"/>
              </a:rPr>
              <a:t> me </a:t>
            </a:r>
            <a:r>
              <a:rPr lang="en-US" sz="2000" i="1" err="1">
                <a:latin typeface="Times New Roman" panose="02020603050405020304" pitchFamily="18" charset="0"/>
                <a:cs typeface="Times New Roman" panose="02020603050405020304" pitchFamily="18" charset="0"/>
              </a:rPr>
              <a:t>parturiebat</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spiritu</a:t>
            </a:r>
            <a:r>
              <a:rPr lang="en-US" sz="2000" i="1">
                <a:latin typeface="Times New Roman" panose="02020603050405020304" pitchFamily="18" charset="0"/>
                <a:cs typeface="Times New Roman" panose="02020603050405020304" pitchFamily="18" charset="0"/>
              </a:rPr>
              <a:t> </a:t>
            </a:r>
            <a:r>
              <a:rPr lang="en-US" sz="2000" i="1" err="1">
                <a:latin typeface="Times New Roman" panose="02020603050405020304" pitchFamily="18" charset="0"/>
                <a:cs typeface="Times New Roman" panose="02020603050405020304" pitchFamily="18" charset="0"/>
              </a:rPr>
              <a:t>quam</a:t>
            </a:r>
            <a:r>
              <a:rPr lang="en-US" sz="2000" i="1">
                <a:latin typeface="Times New Roman" panose="02020603050405020304" pitchFamily="18" charset="0"/>
                <a:cs typeface="Times New Roman" panose="02020603050405020304" pitchFamily="18" charset="0"/>
              </a:rPr>
              <a:t> carne </a:t>
            </a:r>
            <a:r>
              <a:rPr lang="en-US" sz="2000" i="1" err="1">
                <a:latin typeface="Times New Roman" panose="02020603050405020304" pitchFamily="18" charset="0"/>
                <a:cs typeface="Times New Roman" panose="02020603050405020304" pitchFamily="18" charset="0"/>
              </a:rPr>
              <a:t>pepererat</a:t>
            </a:r>
            <a:r>
              <a:rPr lang="en-US" sz="2000" i="1">
                <a:latin typeface="Times New Roman" panose="02020603050405020304" pitchFamily="18" charset="0"/>
                <a:cs typeface="Times New Roman" panose="02020603050405020304" pitchFamily="18" charset="0"/>
              </a:rPr>
              <a:t>.</a:t>
            </a:r>
          </a:p>
        </p:txBody>
      </p:sp>
      <p:pic>
        <p:nvPicPr>
          <p:cNvPr id="29" name="Content Placeholder 4">
            <a:extLst>
              <a:ext uri="{FF2B5EF4-FFF2-40B4-BE49-F238E27FC236}">
                <a16:creationId xmlns:a16="http://schemas.microsoft.com/office/drawing/2014/main" id="{27AFDE7C-F9CB-4C45-B1A6-276EE2F76EAC}"/>
              </a:ext>
            </a:extLst>
          </p:cNvPr>
          <p:cNvPicPr>
            <a:picLocks noChangeAspect="1"/>
          </p:cNvPicPr>
          <p:nvPr/>
        </p:nvPicPr>
        <p:blipFill rotWithShape="1">
          <a:blip r:embed="rId3"/>
          <a:srcRect r="1" b="13352"/>
          <a:stretch/>
        </p:blipFill>
        <p:spPr>
          <a:xfrm>
            <a:off x="6096000" y="10"/>
            <a:ext cx="6092823" cy="6856310"/>
          </a:xfrm>
          <a:prstGeom prst="rect">
            <a:avLst/>
          </a:prstGeom>
          <a:ln>
            <a:noFill/>
          </a:ln>
          <a:effectLst/>
        </p:spPr>
      </p:pic>
      <p:sp>
        <p:nvSpPr>
          <p:cNvPr id="30" name="Rectangle 16">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63CF81-BD33-474D-ACF2-1458AA3671BD}"/>
              </a:ext>
            </a:extLst>
          </p:cNvPr>
          <p:cNvSpPr>
            <a:spLocks noGrp="1"/>
          </p:cNvSpPr>
          <p:nvPr>
            <p:ph type="title"/>
          </p:nvPr>
        </p:nvSpPr>
        <p:spPr>
          <a:xfrm>
            <a:off x="680321" y="753228"/>
            <a:ext cx="5041629" cy="1080938"/>
          </a:xfrm>
        </p:spPr>
        <p:txBody>
          <a:bodyPr>
            <a:normAutofit/>
          </a:bodyPr>
          <a:lstStyle/>
          <a:p>
            <a:r>
              <a:rPr lang="en-US" i="1"/>
              <a:t>Confessions</a:t>
            </a:r>
            <a:r>
              <a:rPr lang="en-US"/>
              <a:t> 5.9.16</a:t>
            </a:r>
          </a:p>
        </p:txBody>
      </p:sp>
      <p:pic>
        <p:nvPicPr>
          <p:cNvPr id="31" name="Picture 18">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150864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393AF-E623-43D6-AE9B-472D4552EC7C}"/>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Hippo </a:t>
            </a:r>
            <a:r>
              <a:rPr lang="en-US" sz="4800" err="1">
                <a:solidFill>
                  <a:schemeClr val="accent1"/>
                </a:solidFill>
              </a:rPr>
              <a:t>Regius</a:t>
            </a:r>
            <a:r>
              <a:rPr lang="en-US" sz="4800">
                <a:solidFill>
                  <a:schemeClr val="accent1"/>
                </a:solidFill>
              </a:rPr>
              <a:t>, North Africa</a:t>
            </a:r>
          </a:p>
        </p:txBody>
      </p:sp>
      <p:pic>
        <p:nvPicPr>
          <p:cNvPr id="5" name="Content Placeholder 4">
            <a:extLst>
              <a:ext uri="{FF2B5EF4-FFF2-40B4-BE49-F238E27FC236}">
                <a16:creationId xmlns:a16="http://schemas.microsoft.com/office/drawing/2014/main" id="{098D6BE0-9017-454B-B25D-5D39152499BD}"/>
              </a:ext>
            </a:extLst>
          </p:cNvPr>
          <p:cNvPicPr>
            <a:picLocks noGrp="1" noChangeAspect="1"/>
          </p:cNvPicPr>
          <p:nvPr>
            <p:ph idx="1"/>
          </p:nvPr>
        </p:nvPicPr>
        <p:blipFill>
          <a:blip r:embed="rId3"/>
          <a:stretch>
            <a:fillRect/>
          </a:stretch>
        </p:blipFill>
        <p:spPr>
          <a:xfrm>
            <a:off x="161924" y="723901"/>
            <a:ext cx="8684587" cy="3695700"/>
          </a:xfrm>
        </p:spPr>
      </p:pic>
    </p:spTree>
    <p:extLst>
      <p:ext uri="{BB962C8B-B14F-4D97-AF65-F5344CB8AC3E}">
        <p14:creationId xmlns:p14="http://schemas.microsoft.com/office/powerpoint/2010/main" val="393168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AC9B12E0-6301-417C-A447-BF101673CD12}"/>
              </a:ext>
            </a:extLst>
          </p:cNvPr>
          <p:cNvPicPr>
            <a:picLocks noChangeAspect="1"/>
          </p:cNvPicPr>
          <p:nvPr/>
        </p:nvPicPr>
        <p:blipFill rotWithShape="1">
          <a:blip r:embed="rId2"/>
          <a:srcRect t="11484" b="1978"/>
          <a:stretch/>
        </p:blipFill>
        <p:spPr>
          <a:xfrm>
            <a:off x="20" y="-1"/>
            <a:ext cx="12191980" cy="6858001"/>
          </a:xfrm>
          <a:prstGeom prst="rect">
            <a:avLst/>
          </a:prstGeom>
        </p:spPr>
      </p:pic>
      <p:sp>
        <p:nvSpPr>
          <p:cNvPr id="15" name="Rectangle 14">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9" name="Rectangle 18">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8C3066-088F-42B6-92A4-C3481D688994}"/>
              </a:ext>
            </a:extLst>
          </p:cNvPr>
          <p:cNvSpPr>
            <a:spLocks noGrp="1"/>
          </p:cNvSpPr>
          <p:nvPr>
            <p:ph type="title"/>
          </p:nvPr>
        </p:nvSpPr>
        <p:spPr>
          <a:xfrm>
            <a:off x="680321" y="753228"/>
            <a:ext cx="9613861" cy="1080938"/>
          </a:xfrm>
        </p:spPr>
        <p:txBody>
          <a:bodyPr>
            <a:normAutofit/>
          </a:bodyPr>
          <a:lstStyle/>
          <a:p>
            <a:r>
              <a:rPr lang="en-US" err="1"/>
              <a:t>Possidius</a:t>
            </a:r>
            <a:r>
              <a:rPr lang="en-US"/>
              <a:t>, </a:t>
            </a:r>
            <a:r>
              <a:rPr lang="en-US" i="1"/>
              <a:t>Vita </a:t>
            </a:r>
            <a:r>
              <a:rPr lang="en-US" i="1" err="1"/>
              <a:t>Augustini</a:t>
            </a:r>
            <a:r>
              <a:rPr lang="en-US"/>
              <a:t> 22.6-7</a:t>
            </a:r>
          </a:p>
        </p:txBody>
      </p:sp>
      <p:pic>
        <p:nvPicPr>
          <p:cNvPr id="21" name="Picture 20">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9">
            <a:extLst>
              <a:ext uri="{FF2B5EF4-FFF2-40B4-BE49-F238E27FC236}">
                <a16:creationId xmlns:a16="http://schemas.microsoft.com/office/drawing/2014/main" id="{D476D53B-4938-4972-B935-C2172840A65B}"/>
              </a:ext>
            </a:extLst>
          </p:cNvPr>
          <p:cNvSpPr>
            <a:spLocks noGrp="1"/>
          </p:cNvSpPr>
          <p:nvPr>
            <p:ph idx="1"/>
          </p:nvPr>
        </p:nvSpPr>
        <p:spPr>
          <a:xfrm>
            <a:off x="680321" y="2336873"/>
            <a:ext cx="9613861" cy="3395060"/>
          </a:xfrm>
        </p:spPr>
        <p:txBody>
          <a:bodyPr anchor="ctr">
            <a:normAutofit/>
          </a:bodyPr>
          <a:lstStyle/>
          <a:p>
            <a:pPr marL="0" indent="0">
              <a:buNone/>
            </a:pPr>
            <a:r>
              <a:rPr lang="en-US" sz="2000" i="1"/>
              <a:t>Whoever thinks that he is able,</a:t>
            </a:r>
          </a:p>
          <a:p>
            <a:pPr marL="0" indent="0">
              <a:buNone/>
            </a:pPr>
            <a:r>
              <a:rPr lang="en-US" sz="2000" i="1"/>
              <a:t>To nibble at the life of absent friends,</a:t>
            </a:r>
          </a:p>
          <a:p>
            <a:pPr marL="0" indent="0">
              <a:buNone/>
            </a:pPr>
            <a:r>
              <a:rPr lang="en-US" sz="2000" i="1"/>
              <a:t>Must know that he is unworthy of this table.</a:t>
            </a:r>
          </a:p>
        </p:txBody>
      </p:sp>
    </p:spTree>
    <p:extLst>
      <p:ext uri="{BB962C8B-B14F-4D97-AF65-F5344CB8AC3E}">
        <p14:creationId xmlns:p14="http://schemas.microsoft.com/office/powerpoint/2010/main" val="323711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547810" y="10"/>
            <a:ext cx="4641013" cy="6856310"/>
          </a:xfrm>
          <a:prstGeom prst="rect">
            <a:avLst/>
          </a:prstGeom>
          <a:ln>
            <a:noFill/>
          </a:ln>
          <a:effectLst/>
        </p:spPr>
      </p:pic>
      <p:sp>
        <p:nvSpPr>
          <p:cNvPr id="2" name="Title 1"/>
          <p:cNvSpPr>
            <a:spLocks noGrp="1"/>
          </p:cNvSpPr>
          <p:nvPr>
            <p:ph type="title"/>
          </p:nvPr>
        </p:nvSpPr>
        <p:spPr>
          <a:xfrm>
            <a:off x="680321" y="753228"/>
            <a:ext cx="6644404" cy="1080938"/>
          </a:xfrm>
        </p:spPr>
        <p:txBody>
          <a:bodyPr>
            <a:normAutofit/>
          </a:bodyPr>
          <a:lstStyle/>
          <a:p>
            <a:r>
              <a:rPr lang="en-US" i="1"/>
              <a:t>Confessions</a:t>
            </a:r>
            <a:r>
              <a:rPr lang="en-US"/>
              <a:t> 10.27.38</a:t>
            </a:r>
          </a:p>
        </p:txBody>
      </p:sp>
      <p:sp>
        <p:nvSpPr>
          <p:cNvPr id="16" name="Content Placeholder 8"/>
          <p:cNvSpPr>
            <a:spLocks noGrp="1"/>
          </p:cNvSpPr>
          <p:nvPr>
            <p:ph idx="1"/>
          </p:nvPr>
        </p:nvSpPr>
        <p:spPr>
          <a:xfrm>
            <a:off x="180975" y="2146041"/>
            <a:ext cx="7143750" cy="4710279"/>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Late have I loved you, O Beauty never ancient, ever new, late have I loved you!  You were with me, but I was outside, and it was there that I searched for You.  In my unloveliness, I plunged into the lovely things which You created.  You were with me, but I was not with You.  Created things kept me from you; yet if they had not been in You they would not have been at all.  You called, You shouted, and You broke through my deafness.  You flashed, You shone, and You dispelled my blindness.  You breathed Your fragrance on me; I drew in breath and now I pant for You.  I have tasted You, now I hunger and thirst for more.  You touched me, and I burned for Your peace. </a:t>
            </a:r>
          </a:p>
          <a:p>
            <a:pPr marL="0" indent="0">
              <a:buNone/>
            </a:pPr>
            <a:endParaRPr lang="en-US" sz="1900" i="1">
              <a:latin typeface="Times New Roman" panose="02020603050405020304" pitchFamily="18" charset="0"/>
              <a:cs typeface="Times New Roman" panose="02020603050405020304" pitchFamily="18" charset="0"/>
            </a:endParaRPr>
          </a:p>
          <a:p>
            <a:pPr marL="0" indent="0">
              <a:buNone/>
            </a:pPr>
            <a:r>
              <a:rPr lang="en-US" sz="1900" i="1" err="1">
                <a:latin typeface="Times New Roman" panose="02020603050405020304" pitchFamily="18" charset="0"/>
                <a:cs typeface="Times New Roman" panose="02020603050405020304" pitchFamily="18" charset="0"/>
              </a:rPr>
              <a:t>sero</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te</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amavi</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pulchritudo</a:t>
            </a:r>
            <a:r>
              <a:rPr lang="en-US" sz="1900" i="1">
                <a:latin typeface="Times New Roman" panose="02020603050405020304" pitchFamily="18" charset="0"/>
                <a:cs typeface="Times New Roman" panose="02020603050405020304" pitchFamily="18" charset="0"/>
              </a:rPr>
              <a:t> tam </a:t>
            </a:r>
            <a:r>
              <a:rPr lang="en-US" sz="1900" i="1" err="1">
                <a:latin typeface="Times New Roman" panose="02020603050405020304" pitchFamily="18" charset="0"/>
                <a:cs typeface="Times New Roman" panose="02020603050405020304" pitchFamily="18" charset="0"/>
              </a:rPr>
              <a:t>antiqua</a:t>
            </a:r>
            <a:r>
              <a:rPr lang="en-US" sz="1900" i="1">
                <a:latin typeface="Times New Roman" panose="02020603050405020304" pitchFamily="18" charset="0"/>
                <a:cs typeface="Times New Roman" panose="02020603050405020304" pitchFamily="18" charset="0"/>
              </a:rPr>
              <a:t> et tam nova, </a:t>
            </a:r>
            <a:r>
              <a:rPr lang="en-US" sz="1900" i="1" err="1">
                <a:latin typeface="Times New Roman" panose="02020603050405020304" pitchFamily="18" charset="0"/>
                <a:cs typeface="Times New Roman" panose="02020603050405020304" pitchFamily="18" charset="0"/>
              </a:rPr>
              <a:t>sero</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te</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amavi</a:t>
            </a:r>
            <a:r>
              <a:rPr lang="en-US" sz="1900" i="1">
                <a:latin typeface="Times New Roman" panose="02020603050405020304" pitchFamily="18" charset="0"/>
                <a:cs typeface="Times New Roman" panose="02020603050405020304" pitchFamily="18" charset="0"/>
              </a:rPr>
              <a:t>! et ecce </a:t>
            </a:r>
            <a:r>
              <a:rPr lang="en-US" sz="1900" i="1" err="1">
                <a:latin typeface="Times New Roman" panose="02020603050405020304" pitchFamily="18" charset="0"/>
                <a:cs typeface="Times New Roman" panose="02020603050405020304" pitchFamily="18" charset="0"/>
              </a:rPr>
              <a:t>intus</a:t>
            </a:r>
            <a:r>
              <a:rPr lang="en-US" sz="1900" i="1">
                <a:latin typeface="Times New Roman" panose="02020603050405020304" pitchFamily="18" charset="0"/>
                <a:cs typeface="Times New Roman" panose="02020603050405020304" pitchFamily="18" charset="0"/>
              </a:rPr>
              <a:t> eras et ego </a:t>
            </a:r>
            <a:r>
              <a:rPr lang="en-US" sz="1900" i="1" err="1">
                <a:latin typeface="Times New Roman" panose="02020603050405020304" pitchFamily="18" charset="0"/>
                <a:cs typeface="Times New Roman" panose="02020603050405020304" pitchFamily="18" charset="0"/>
              </a:rPr>
              <a:t>foris</a:t>
            </a:r>
            <a:r>
              <a:rPr lang="en-US" sz="1900" i="1">
                <a:latin typeface="Times New Roman" panose="02020603050405020304" pitchFamily="18" charset="0"/>
                <a:cs typeface="Times New Roman" panose="02020603050405020304" pitchFamily="18" charset="0"/>
              </a:rPr>
              <a:t>, et </a:t>
            </a:r>
            <a:r>
              <a:rPr lang="en-US" sz="1900" i="1" err="1">
                <a:latin typeface="Times New Roman" panose="02020603050405020304" pitchFamily="18" charset="0"/>
                <a:cs typeface="Times New Roman" panose="02020603050405020304" pitchFamily="18" charset="0"/>
              </a:rPr>
              <a:t>ibi</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te</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quaerebam</a:t>
            </a:r>
            <a:r>
              <a:rPr lang="en-US" sz="1900" i="1">
                <a:latin typeface="Times New Roman" panose="02020603050405020304" pitchFamily="18" charset="0"/>
                <a:cs typeface="Times New Roman" panose="02020603050405020304" pitchFamily="18" charset="0"/>
              </a:rPr>
              <a:t>, et in </a:t>
            </a:r>
            <a:r>
              <a:rPr lang="en-US" sz="1900" i="1" err="1">
                <a:latin typeface="Times New Roman" panose="02020603050405020304" pitchFamily="18" charset="0"/>
                <a:cs typeface="Times New Roman" panose="02020603050405020304" pitchFamily="18" charset="0"/>
              </a:rPr>
              <a:t>ista</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formosa</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quae</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fecisti</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deformis</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inruebam</a:t>
            </a:r>
            <a:r>
              <a:rPr lang="en-US" sz="1900" i="1">
                <a:latin typeface="Times New Roman" panose="02020603050405020304" pitchFamily="18" charset="0"/>
                <a:cs typeface="Times New Roman" panose="02020603050405020304" pitchFamily="18" charset="0"/>
              </a:rPr>
              <a:t>. mecum eras, et tecum non </a:t>
            </a:r>
            <a:r>
              <a:rPr lang="en-US" sz="1900" i="1" err="1">
                <a:latin typeface="Times New Roman" panose="02020603050405020304" pitchFamily="18" charset="0"/>
                <a:cs typeface="Times New Roman" panose="02020603050405020304" pitchFamily="18" charset="0"/>
              </a:rPr>
              <a:t>eram</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ea</a:t>
            </a:r>
            <a:r>
              <a:rPr lang="en-US" sz="1900" i="1">
                <a:latin typeface="Times New Roman" panose="02020603050405020304" pitchFamily="18" charset="0"/>
                <a:cs typeface="Times New Roman" panose="02020603050405020304" pitchFamily="18" charset="0"/>
              </a:rPr>
              <a:t> me </a:t>
            </a:r>
            <a:r>
              <a:rPr lang="en-US" sz="1900" i="1" err="1">
                <a:latin typeface="Times New Roman" panose="02020603050405020304" pitchFamily="18" charset="0"/>
                <a:cs typeface="Times New Roman" panose="02020603050405020304" pitchFamily="18" charset="0"/>
              </a:rPr>
              <a:t>tenebant</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longe</a:t>
            </a:r>
            <a:r>
              <a:rPr lang="en-US" sz="1900" i="1">
                <a:latin typeface="Times New Roman" panose="02020603050405020304" pitchFamily="18" charset="0"/>
                <a:cs typeface="Times New Roman" panose="02020603050405020304" pitchFamily="18" charset="0"/>
              </a:rPr>
              <a:t> a </a:t>
            </a:r>
            <a:r>
              <a:rPr lang="en-US" sz="1900" i="1" err="1">
                <a:latin typeface="Times New Roman" panose="02020603050405020304" pitchFamily="18" charset="0"/>
                <a:cs typeface="Times New Roman" panose="02020603050405020304" pitchFamily="18" charset="0"/>
              </a:rPr>
              <a:t>te</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quae</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si</a:t>
            </a:r>
            <a:r>
              <a:rPr lang="en-US" sz="1900" i="1">
                <a:latin typeface="Times New Roman" panose="02020603050405020304" pitchFamily="18" charset="0"/>
                <a:cs typeface="Times New Roman" panose="02020603050405020304" pitchFamily="18" charset="0"/>
              </a:rPr>
              <a:t> in </a:t>
            </a:r>
            <a:r>
              <a:rPr lang="en-US" sz="1900" i="1" err="1">
                <a:latin typeface="Times New Roman" panose="02020603050405020304" pitchFamily="18" charset="0"/>
                <a:cs typeface="Times New Roman" panose="02020603050405020304" pitchFamily="18" charset="0"/>
              </a:rPr>
              <a:t>te</a:t>
            </a:r>
            <a:r>
              <a:rPr lang="en-US" sz="1900" i="1">
                <a:latin typeface="Times New Roman" panose="02020603050405020304" pitchFamily="18" charset="0"/>
                <a:cs typeface="Times New Roman" panose="02020603050405020304" pitchFamily="18" charset="0"/>
              </a:rPr>
              <a:t> non </a:t>
            </a:r>
            <a:r>
              <a:rPr lang="en-US" sz="1900" i="1" err="1">
                <a:latin typeface="Times New Roman" panose="02020603050405020304" pitchFamily="18" charset="0"/>
                <a:cs typeface="Times New Roman" panose="02020603050405020304" pitchFamily="18" charset="0"/>
              </a:rPr>
              <a:t>essent</a:t>
            </a:r>
            <a:r>
              <a:rPr lang="en-US" sz="1900" i="1">
                <a:latin typeface="Times New Roman" panose="02020603050405020304" pitchFamily="18" charset="0"/>
                <a:cs typeface="Times New Roman" panose="02020603050405020304" pitchFamily="18" charset="0"/>
              </a:rPr>
              <a:t>, non </a:t>
            </a:r>
            <a:r>
              <a:rPr lang="en-US" sz="1900" i="1" err="1">
                <a:latin typeface="Times New Roman" panose="02020603050405020304" pitchFamily="18" charset="0"/>
                <a:cs typeface="Times New Roman" panose="02020603050405020304" pitchFamily="18" charset="0"/>
              </a:rPr>
              <a:t>essent</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vocasti</a:t>
            </a:r>
            <a:r>
              <a:rPr lang="en-US" sz="1900" i="1">
                <a:latin typeface="Times New Roman" panose="02020603050405020304" pitchFamily="18" charset="0"/>
                <a:cs typeface="Times New Roman" panose="02020603050405020304" pitchFamily="18" charset="0"/>
              </a:rPr>
              <a:t> et </a:t>
            </a:r>
            <a:r>
              <a:rPr lang="en-US" sz="1900" i="1" err="1">
                <a:latin typeface="Times New Roman" panose="02020603050405020304" pitchFamily="18" charset="0"/>
                <a:cs typeface="Times New Roman" panose="02020603050405020304" pitchFamily="18" charset="0"/>
              </a:rPr>
              <a:t>clamasti</a:t>
            </a:r>
            <a:r>
              <a:rPr lang="en-US" sz="1900" i="1">
                <a:latin typeface="Times New Roman" panose="02020603050405020304" pitchFamily="18" charset="0"/>
                <a:cs typeface="Times New Roman" panose="02020603050405020304" pitchFamily="18" charset="0"/>
              </a:rPr>
              <a:t> et </a:t>
            </a:r>
            <a:r>
              <a:rPr lang="en-US" sz="1900" i="1" err="1">
                <a:latin typeface="Times New Roman" panose="02020603050405020304" pitchFamily="18" charset="0"/>
                <a:cs typeface="Times New Roman" panose="02020603050405020304" pitchFamily="18" charset="0"/>
              </a:rPr>
              <a:t>rupisti</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surditatem</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meam</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coruscasti</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splenduisti</a:t>
            </a:r>
            <a:r>
              <a:rPr lang="en-US" sz="1900" i="1">
                <a:latin typeface="Times New Roman" panose="02020603050405020304" pitchFamily="18" charset="0"/>
                <a:cs typeface="Times New Roman" panose="02020603050405020304" pitchFamily="18" charset="0"/>
              </a:rPr>
              <a:t> et </a:t>
            </a:r>
            <a:r>
              <a:rPr lang="en-US" sz="1900" i="1" err="1">
                <a:latin typeface="Times New Roman" panose="02020603050405020304" pitchFamily="18" charset="0"/>
                <a:cs typeface="Times New Roman" panose="02020603050405020304" pitchFamily="18" charset="0"/>
              </a:rPr>
              <a:t>fugasti</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caecitatem</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meam</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fragrasti</a:t>
            </a:r>
            <a:r>
              <a:rPr lang="en-US" sz="1900" i="1">
                <a:latin typeface="Times New Roman" panose="02020603050405020304" pitchFamily="18" charset="0"/>
                <a:cs typeface="Times New Roman" panose="02020603050405020304" pitchFamily="18" charset="0"/>
              </a:rPr>
              <a:t>, et </a:t>
            </a:r>
            <a:r>
              <a:rPr lang="en-US" sz="1900" i="1" err="1">
                <a:latin typeface="Times New Roman" panose="02020603050405020304" pitchFamily="18" charset="0"/>
                <a:cs typeface="Times New Roman" panose="02020603050405020304" pitchFamily="18" charset="0"/>
              </a:rPr>
              <a:t>duxi</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spiritum</a:t>
            </a:r>
            <a:r>
              <a:rPr lang="en-US" sz="1900" i="1">
                <a:latin typeface="Times New Roman" panose="02020603050405020304" pitchFamily="18" charset="0"/>
                <a:cs typeface="Times New Roman" panose="02020603050405020304" pitchFamily="18" charset="0"/>
              </a:rPr>
              <a:t> et </a:t>
            </a:r>
            <a:r>
              <a:rPr lang="en-US" sz="1900" i="1" err="1">
                <a:latin typeface="Times New Roman" panose="02020603050405020304" pitchFamily="18" charset="0"/>
                <a:cs typeface="Times New Roman" panose="02020603050405020304" pitchFamily="18" charset="0"/>
              </a:rPr>
              <a:t>anhelo</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tibi</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gustavi</a:t>
            </a:r>
            <a:r>
              <a:rPr lang="en-US" sz="1900" i="1">
                <a:latin typeface="Times New Roman" panose="02020603050405020304" pitchFamily="18" charset="0"/>
                <a:cs typeface="Times New Roman" panose="02020603050405020304" pitchFamily="18" charset="0"/>
              </a:rPr>
              <a:t> et </a:t>
            </a:r>
            <a:r>
              <a:rPr lang="en-US" sz="1900" i="1" err="1">
                <a:latin typeface="Times New Roman" panose="02020603050405020304" pitchFamily="18" charset="0"/>
                <a:cs typeface="Times New Roman" panose="02020603050405020304" pitchFamily="18" charset="0"/>
              </a:rPr>
              <a:t>esurio</a:t>
            </a:r>
            <a:r>
              <a:rPr lang="en-US" sz="1900" i="1">
                <a:latin typeface="Times New Roman" panose="02020603050405020304" pitchFamily="18" charset="0"/>
                <a:cs typeface="Times New Roman" panose="02020603050405020304" pitchFamily="18" charset="0"/>
              </a:rPr>
              <a:t> et sitio; </a:t>
            </a:r>
            <a:r>
              <a:rPr lang="en-US" sz="1900" i="1" err="1">
                <a:latin typeface="Times New Roman" panose="02020603050405020304" pitchFamily="18" charset="0"/>
                <a:cs typeface="Times New Roman" panose="02020603050405020304" pitchFamily="18" charset="0"/>
              </a:rPr>
              <a:t>tetigisti</a:t>
            </a:r>
            <a:r>
              <a:rPr lang="en-US" sz="1900" i="1">
                <a:latin typeface="Times New Roman" panose="02020603050405020304" pitchFamily="18" charset="0"/>
                <a:cs typeface="Times New Roman" panose="02020603050405020304" pitchFamily="18" charset="0"/>
              </a:rPr>
              <a:t> me, et </a:t>
            </a:r>
            <a:r>
              <a:rPr lang="en-US" sz="1900" i="1" err="1">
                <a:latin typeface="Times New Roman" panose="02020603050405020304" pitchFamily="18" charset="0"/>
                <a:cs typeface="Times New Roman" panose="02020603050405020304" pitchFamily="18" charset="0"/>
              </a:rPr>
              <a:t>exarsi</a:t>
            </a:r>
            <a:r>
              <a:rPr lang="en-US" sz="1900" i="1">
                <a:latin typeface="Times New Roman" panose="02020603050405020304" pitchFamily="18" charset="0"/>
                <a:cs typeface="Times New Roman" panose="02020603050405020304" pitchFamily="18" charset="0"/>
              </a:rPr>
              <a:t> in </a:t>
            </a:r>
            <a:r>
              <a:rPr lang="en-US" sz="1900" i="1" err="1">
                <a:latin typeface="Times New Roman" panose="02020603050405020304" pitchFamily="18" charset="0"/>
                <a:cs typeface="Times New Roman" panose="02020603050405020304" pitchFamily="18" charset="0"/>
              </a:rPr>
              <a:t>pacem</a:t>
            </a:r>
            <a:r>
              <a:rPr lang="en-US" sz="1900" i="1">
                <a:latin typeface="Times New Roman" panose="02020603050405020304" pitchFamily="18" charset="0"/>
                <a:cs typeface="Times New Roman" panose="02020603050405020304" pitchFamily="18" charset="0"/>
              </a:rPr>
              <a:t> </a:t>
            </a:r>
            <a:r>
              <a:rPr lang="en-US" sz="1900" i="1" err="1">
                <a:latin typeface="Times New Roman" panose="02020603050405020304" pitchFamily="18" charset="0"/>
                <a:cs typeface="Times New Roman" panose="02020603050405020304" pitchFamily="18" charset="0"/>
              </a:rPr>
              <a:t>tuam</a:t>
            </a:r>
            <a:r>
              <a:rPr lang="en-US" sz="1900" i="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773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8A2CF5-5D77-4F40-9D7F-58E7E69E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107CEA-9690-45A7-AD63-81B580BD2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D760E178-A1D3-4B11-9005-4B6E82CEB1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5471" y="0"/>
            <a:ext cx="12192000" cy="6858000"/>
          </a:xfrm>
          <a:prstGeom prst="rect">
            <a:avLst/>
          </a:prstGeom>
        </p:spPr>
      </p:pic>
      <p:sp>
        <p:nvSpPr>
          <p:cNvPr id="2" name="Title 1">
            <a:extLst>
              <a:ext uri="{FF2B5EF4-FFF2-40B4-BE49-F238E27FC236}">
                <a16:creationId xmlns:a16="http://schemas.microsoft.com/office/drawing/2014/main" id="{061D07BF-7B56-4C2B-8727-EC80EB008413}"/>
              </a:ext>
            </a:extLst>
          </p:cNvPr>
          <p:cNvSpPr>
            <a:spLocks noGrp="1"/>
          </p:cNvSpPr>
          <p:nvPr>
            <p:ph type="title"/>
          </p:nvPr>
        </p:nvSpPr>
        <p:spPr>
          <a:xfrm>
            <a:off x="7957456" y="1844218"/>
            <a:ext cx="2928257" cy="4000707"/>
          </a:xfrm>
        </p:spPr>
        <p:txBody>
          <a:bodyPr anchor="t">
            <a:normAutofit/>
          </a:bodyPr>
          <a:lstStyle/>
          <a:p>
            <a:endParaRPr lang="en-US" sz="2800"/>
          </a:p>
        </p:txBody>
      </p:sp>
      <p:sp>
        <p:nvSpPr>
          <p:cNvPr id="14" name="Rectangle 13">
            <a:extLst>
              <a:ext uri="{FF2B5EF4-FFF2-40B4-BE49-F238E27FC236}">
                <a16:creationId xmlns:a16="http://schemas.microsoft.com/office/drawing/2014/main" id="{DC93C6B4-586F-4876-9FE1-CF9B241CA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641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DD3C208-B290-4E61-8D21-D0F6B4EE2A10}"/>
              </a:ext>
            </a:extLst>
          </p:cNvPr>
          <p:cNvPicPr>
            <a:picLocks noGrp="1" noChangeAspect="1"/>
          </p:cNvPicPr>
          <p:nvPr>
            <p:ph idx="1"/>
          </p:nvPr>
        </p:nvPicPr>
        <p:blipFill>
          <a:blip r:embed="rId3"/>
          <a:stretch>
            <a:fillRect/>
          </a:stretch>
        </p:blipFill>
        <p:spPr>
          <a:xfrm>
            <a:off x="5472" y="-1"/>
            <a:ext cx="12186528" cy="6857998"/>
          </a:xfrm>
        </p:spPr>
      </p:pic>
    </p:spTree>
    <p:extLst>
      <p:ext uri="{BB962C8B-B14F-4D97-AF65-F5344CB8AC3E}">
        <p14:creationId xmlns:p14="http://schemas.microsoft.com/office/powerpoint/2010/main" val="301376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547810" y="10"/>
            <a:ext cx="4641013" cy="685631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Exposition on the Psalms </a:t>
            </a:r>
            <a:r>
              <a:rPr lang="en-US"/>
              <a:t>95.11</a:t>
            </a:r>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endParaRPr lang="en-US" sz="2000" i="1">
              <a:latin typeface="Times New Roman" panose="02020603050405020304" pitchFamily="18" charset="0"/>
              <a:cs typeface="Times New Roman" panose="02020603050405020304" pitchFamily="18" charset="0"/>
            </a:endParaRPr>
          </a:p>
          <a:p>
            <a:pPr marL="0" indent="0">
              <a:buNone/>
            </a:pPr>
            <a:endParaRPr lang="en-US" sz="2000" i="1">
              <a:latin typeface="Times New Roman" panose="02020603050405020304" pitchFamily="18" charset="0"/>
              <a:cs typeface="Times New Roman" panose="02020603050405020304" pitchFamily="18" charset="0"/>
            </a:endParaRPr>
          </a:p>
          <a:p>
            <a:pPr marL="0" indent="0">
              <a:buNone/>
            </a:pPr>
            <a:r>
              <a:rPr lang="en-US" sz="2000" i="1">
                <a:latin typeface="Times New Roman" panose="02020603050405020304" pitchFamily="18" charset="0"/>
                <a:cs typeface="Times New Roman" panose="02020603050405020304" pitchFamily="18" charset="0"/>
              </a:rPr>
              <a:t>The clouds roll with thunder, that the House of the Lord shall be built throughout the earth; and these frogs sit in their marsh and croak — “we are the only Christians!”</a:t>
            </a:r>
          </a:p>
        </p:txBody>
      </p:sp>
    </p:spTree>
    <p:extLst>
      <p:ext uri="{BB962C8B-B14F-4D97-AF65-F5344CB8AC3E}">
        <p14:creationId xmlns:p14="http://schemas.microsoft.com/office/powerpoint/2010/main" val="412369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BE29-09B1-4045-B3BE-0FA272A3F2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D891F0-E020-46CF-9AF9-485B9D30C005}"/>
              </a:ext>
            </a:extLst>
          </p:cNvPr>
          <p:cNvPicPr>
            <a:picLocks noGrp="1" noChangeAspect="1"/>
          </p:cNvPicPr>
          <p:nvPr>
            <p:ph idx="1"/>
          </p:nvPr>
        </p:nvPicPr>
        <p:blipFill>
          <a:blip r:embed="rId2"/>
          <a:stretch>
            <a:fillRect/>
          </a:stretch>
        </p:blipFill>
        <p:spPr>
          <a:xfrm>
            <a:off x="1" y="0"/>
            <a:ext cx="12192000" cy="6873479"/>
          </a:xfrm>
        </p:spPr>
      </p:pic>
    </p:spTree>
    <p:extLst>
      <p:ext uri="{BB962C8B-B14F-4D97-AF65-F5344CB8AC3E}">
        <p14:creationId xmlns:p14="http://schemas.microsoft.com/office/powerpoint/2010/main" val="4067465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On Nature and Grace </a:t>
            </a:r>
            <a:r>
              <a:rPr lang="en-US"/>
              <a:t>30.34</a:t>
            </a:r>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endParaRPr lang="en-US" sz="2000" i="1">
              <a:latin typeface="Times New Roman" panose="02020603050405020304" pitchFamily="18" charset="0"/>
              <a:cs typeface="Times New Roman" panose="02020603050405020304" pitchFamily="18" charset="0"/>
            </a:endParaRPr>
          </a:p>
          <a:p>
            <a:pPr marL="0" indent="0">
              <a:buNone/>
            </a:pPr>
            <a:r>
              <a:rPr lang="en-US" sz="2000" i="1">
                <a:latin typeface="Times New Roman" panose="02020603050405020304" pitchFamily="18" charset="0"/>
                <a:cs typeface="Times New Roman" panose="02020603050405020304" pitchFamily="18" charset="0"/>
              </a:rPr>
              <a:t>It is the easiest thing in the world to change your will by an act of the will.</a:t>
            </a:r>
          </a:p>
          <a:p>
            <a:pPr marL="0" indent="0">
              <a:buNone/>
            </a:pPr>
            <a:r>
              <a:rPr lang="en-US" sz="2000" i="1">
                <a:latin typeface="Times New Roman" panose="02020603050405020304" pitchFamily="18" charset="0"/>
                <a:cs typeface="Times New Roman" panose="02020603050405020304" pitchFamily="18" charset="0"/>
              </a:rPr>
              <a:t>—Pelagius</a:t>
            </a:r>
          </a:p>
        </p:txBody>
      </p:sp>
    </p:spTree>
    <p:extLst>
      <p:ext uri="{BB962C8B-B14F-4D97-AF65-F5344CB8AC3E}">
        <p14:creationId xmlns:p14="http://schemas.microsoft.com/office/powerpoint/2010/main" val="337357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endParaRPr lang="en-US" sz="2000"/>
          </a:p>
        </p:txBody>
      </p:sp>
    </p:spTree>
    <p:extLst>
      <p:ext uri="{BB962C8B-B14F-4D97-AF65-F5344CB8AC3E}">
        <p14:creationId xmlns:p14="http://schemas.microsoft.com/office/powerpoint/2010/main" val="151456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055C-8B1E-4BE8-BDF7-1DEB95A008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BEEF4C1-6064-4AFC-AD90-BF3D48B8A3B7}"/>
              </a:ext>
            </a:extLst>
          </p:cNvPr>
          <p:cNvPicPr>
            <a:picLocks noGrp="1" noChangeAspect="1"/>
          </p:cNvPicPr>
          <p:nvPr>
            <p:ph idx="1"/>
          </p:nvPr>
        </p:nvPicPr>
        <p:blipFill>
          <a:blip r:embed="rId2"/>
          <a:stretch>
            <a:fillRect/>
          </a:stretch>
        </p:blipFill>
        <p:spPr>
          <a:xfrm>
            <a:off x="0" y="0"/>
            <a:ext cx="12317148" cy="6858000"/>
          </a:xfrm>
        </p:spPr>
      </p:pic>
    </p:spTree>
    <p:extLst>
      <p:ext uri="{BB962C8B-B14F-4D97-AF65-F5344CB8AC3E}">
        <p14:creationId xmlns:p14="http://schemas.microsoft.com/office/powerpoint/2010/main" val="164919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FD4CB0-5BDA-4021-A070-B25ADB5F47E6}"/>
              </a:ext>
            </a:extLst>
          </p:cNvPr>
          <p:cNvSpPr>
            <a:spLocks noGrp="1"/>
          </p:cNvSpPr>
          <p:nvPr>
            <p:ph type="title"/>
          </p:nvPr>
        </p:nvSpPr>
        <p:spPr>
          <a:xfrm>
            <a:off x="6770849" y="643466"/>
            <a:ext cx="3846292" cy="5205943"/>
          </a:xfrm>
        </p:spPr>
        <p:txBody>
          <a:bodyPr anchor="b">
            <a:normAutofit/>
          </a:bodyPr>
          <a:lstStyle/>
          <a:p>
            <a:pPr algn="r"/>
            <a:r>
              <a:rPr lang="en-US" sz="4800" err="1">
                <a:solidFill>
                  <a:schemeClr val="accent1"/>
                </a:solidFill>
              </a:rPr>
              <a:t>Thagaste</a:t>
            </a:r>
            <a:r>
              <a:rPr lang="en-US" sz="4800">
                <a:solidFill>
                  <a:schemeClr val="accent1"/>
                </a:solidFill>
              </a:rPr>
              <a:t> </a:t>
            </a:r>
            <a:r>
              <a:rPr lang="en-US" sz="3200">
                <a:solidFill>
                  <a:schemeClr val="accent1"/>
                </a:solidFill>
              </a:rPr>
              <a:t>(Algeria)</a:t>
            </a:r>
          </a:p>
        </p:txBody>
      </p:sp>
      <p:pic>
        <p:nvPicPr>
          <p:cNvPr id="5" name="Content Placeholder 4">
            <a:extLst>
              <a:ext uri="{FF2B5EF4-FFF2-40B4-BE49-F238E27FC236}">
                <a16:creationId xmlns:a16="http://schemas.microsoft.com/office/drawing/2014/main" id="{52282555-5069-43EA-9284-15D8EA15BB65}"/>
              </a:ext>
            </a:extLst>
          </p:cNvPr>
          <p:cNvPicPr>
            <a:picLocks noGrp="1" noChangeAspect="1"/>
          </p:cNvPicPr>
          <p:nvPr>
            <p:ph idx="1"/>
          </p:nvPr>
        </p:nvPicPr>
        <p:blipFill>
          <a:blip r:embed="rId3"/>
          <a:stretch>
            <a:fillRect/>
          </a:stretch>
        </p:blipFill>
        <p:spPr>
          <a:xfrm>
            <a:off x="17462" y="0"/>
            <a:ext cx="7912099" cy="6857999"/>
          </a:xfrm>
        </p:spPr>
      </p:pic>
    </p:spTree>
    <p:extLst>
      <p:ext uri="{BB962C8B-B14F-4D97-AF65-F5344CB8AC3E}">
        <p14:creationId xmlns:p14="http://schemas.microsoft.com/office/powerpoint/2010/main" val="1038075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8A2CF5-5D77-4F40-9D7F-58E7E69E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107CEA-9690-45A7-AD63-81B580BD2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D760E178-A1D3-4B11-9005-4B6E82CEB1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5471" y="0"/>
            <a:ext cx="12192000" cy="6858000"/>
          </a:xfrm>
          <a:prstGeom prst="rect">
            <a:avLst/>
          </a:prstGeom>
        </p:spPr>
      </p:pic>
      <p:sp>
        <p:nvSpPr>
          <p:cNvPr id="2" name="Title 1">
            <a:extLst>
              <a:ext uri="{FF2B5EF4-FFF2-40B4-BE49-F238E27FC236}">
                <a16:creationId xmlns:a16="http://schemas.microsoft.com/office/drawing/2014/main" id="{4FDDD43D-7358-47AF-B3B9-C9C3CDC32BF5}"/>
              </a:ext>
            </a:extLst>
          </p:cNvPr>
          <p:cNvSpPr>
            <a:spLocks noGrp="1"/>
          </p:cNvSpPr>
          <p:nvPr>
            <p:ph type="title"/>
          </p:nvPr>
        </p:nvSpPr>
        <p:spPr>
          <a:xfrm>
            <a:off x="7957456" y="1371599"/>
            <a:ext cx="3322381" cy="5403987"/>
          </a:xfrm>
        </p:spPr>
        <p:txBody>
          <a:bodyPr anchor="t">
            <a:normAutofit/>
          </a:bodyPr>
          <a:lstStyle/>
          <a:p>
            <a:r>
              <a:rPr lang="en-US" sz="2800"/>
              <a:t>“…the manner in which the hidden ways of God had caused the most reasonable policies to miscarry”</a:t>
            </a:r>
            <a:br>
              <a:rPr lang="en-US" sz="2800"/>
            </a:br>
            <a:br>
              <a:rPr lang="en-US" sz="2800"/>
            </a:br>
            <a:r>
              <a:rPr lang="en-US" sz="2800"/>
              <a:t>Peter Brown (2000)</a:t>
            </a:r>
            <a:br>
              <a:rPr lang="en-US" sz="2800"/>
            </a:br>
            <a:r>
              <a:rPr lang="en-US" sz="2800" i="1"/>
              <a:t>Augustine of Hippo</a:t>
            </a:r>
            <a:r>
              <a:rPr lang="en-US" sz="2800"/>
              <a:t>, 427-428.</a:t>
            </a:r>
          </a:p>
        </p:txBody>
      </p:sp>
      <p:sp>
        <p:nvSpPr>
          <p:cNvPr id="14" name="Rectangle 13">
            <a:extLst>
              <a:ext uri="{FF2B5EF4-FFF2-40B4-BE49-F238E27FC236}">
                <a16:creationId xmlns:a16="http://schemas.microsoft.com/office/drawing/2014/main" id="{DC93C6B4-586F-4876-9FE1-CF9B241CA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641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A0E0C14-5E76-4F9B-A2BF-42BE5133B79C}"/>
              </a:ext>
            </a:extLst>
          </p:cNvPr>
          <p:cNvPicPr>
            <a:picLocks noGrp="1" noChangeAspect="1"/>
          </p:cNvPicPr>
          <p:nvPr>
            <p:ph idx="1"/>
          </p:nvPr>
        </p:nvPicPr>
        <p:blipFill>
          <a:blip r:embed="rId3"/>
          <a:stretch>
            <a:fillRect/>
          </a:stretch>
        </p:blipFill>
        <p:spPr>
          <a:xfrm>
            <a:off x="1962149" y="0"/>
            <a:ext cx="4504003" cy="6775587"/>
          </a:xfrm>
        </p:spPr>
      </p:pic>
    </p:spTree>
    <p:extLst>
      <p:ext uri="{BB962C8B-B14F-4D97-AF65-F5344CB8AC3E}">
        <p14:creationId xmlns:p14="http://schemas.microsoft.com/office/powerpoint/2010/main" val="1576395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71C9A-DC6E-4488-9975-F982F89AF459}"/>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Vergil </a:t>
            </a:r>
            <a:r>
              <a:rPr lang="en-US" sz="4800" i="1">
                <a:solidFill>
                  <a:schemeClr val="accent1"/>
                </a:solidFill>
              </a:rPr>
              <a:t>Aeneid</a:t>
            </a:r>
            <a:r>
              <a:rPr lang="en-US" sz="4800">
                <a:solidFill>
                  <a:schemeClr val="accent1"/>
                </a:solidFill>
              </a:rPr>
              <a:t> I.278-279.</a:t>
            </a:r>
          </a:p>
        </p:txBody>
      </p:sp>
      <p:sp>
        <p:nvSpPr>
          <p:cNvPr id="3" name="Content Placeholder 2">
            <a:extLst>
              <a:ext uri="{FF2B5EF4-FFF2-40B4-BE49-F238E27FC236}">
                <a16:creationId xmlns:a16="http://schemas.microsoft.com/office/drawing/2014/main" id="{3F9CF82E-952D-4FAE-9D00-94796A682FB9}"/>
              </a:ext>
            </a:extLst>
          </p:cNvPr>
          <p:cNvSpPr>
            <a:spLocks noGrp="1"/>
          </p:cNvSpPr>
          <p:nvPr>
            <p:ph idx="1"/>
          </p:nvPr>
        </p:nvSpPr>
        <p:spPr>
          <a:xfrm>
            <a:off x="680321" y="965200"/>
            <a:ext cx="5410207" cy="4884209"/>
          </a:xfrm>
        </p:spPr>
        <p:txBody>
          <a:bodyPr anchor="ctr">
            <a:normAutofit/>
          </a:bodyPr>
          <a:lstStyle/>
          <a:p>
            <a:r>
              <a:rPr lang="en-US" sz="2000" i="1"/>
              <a:t>I set no limits, space or time,</a:t>
            </a:r>
          </a:p>
          <a:p>
            <a:pPr marL="0" indent="0">
              <a:buNone/>
            </a:pPr>
            <a:r>
              <a:rPr lang="en-US" sz="2000" i="1"/>
              <a:t>  but make the gift of empire with end.</a:t>
            </a:r>
          </a:p>
          <a:p>
            <a:endParaRPr lang="en-US" sz="2000"/>
          </a:p>
          <a:p>
            <a:r>
              <a:rPr lang="en-US" sz="2000" i="1"/>
              <a:t>His ego </a:t>
            </a:r>
            <a:r>
              <a:rPr lang="en-US" sz="2000" i="1" err="1"/>
              <a:t>nec</a:t>
            </a:r>
            <a:r>
              <a:rPr lang="en-US" sz="2000" i="1"/>
              <a:t> </a:t>
            </a:r>
            <a:r>
              <a:rPr lang="en-US" sz="2000" i="1" err="1"/>
              <a:t>metas</a:t>
            </a:r>
            <a:r>
              <a:rPr lang="en-US" sz="2000" i="1"/>
              <a:t> rerum </a:t>
            </a:r>
            <a:r>
              <a:rPr lang="en-US" sz="2000" i="1" err="1"/>
              <a:t>nec</a:t>
            </a:r>
            <a:r>
              <a:rPr lang="en-US" sz="2000" i="1"/>
              <a:t> </a:t>
            </a:r>
            <a:r>
              <a:rPr lang="en-US" sz="2000" i="1" err="1"/>
              <a:t>tempora</a:t>
            </a:r>
            <a:r>
              <a:rPr lang="en-US" sz="2000" i="1"/>
              <a:t> </a:t>
            </a:r>
            <a:r>
              <a:rPr lang="en-US" sz="2000" i="1" err="1"/>
              <a:t>pono</a:t>
            </a:r>
            <a:r>
              <a:rPr lang="en-US" sz="2000" i="1"/>
              <a:t>;</a:t>
            </a:r>
            <a:br>
              <a:rPr lang="en-US" sz="2000" i="1"/>
            </a:br>
            <a:r>
              <a:rPr lang="en-US" sz="2000" i="1"/>
              <a:t>imperium sine fine </a:t>
            </a:r>
            <a:r>
              <a:rPr lang="en-US" sz="2000" i="1" err="1"/>
              <a:t>dedi</a:t>
            </a:r>
            <a:r>
              <a:rPr lang="en-US" sz="2000" i="1"/>
              <a:t>.</a:t>
            </a:r>
          </a:p>
        </p:txBody>
      </p:sp>
    </p:spTree>
    <p:extLst>
      <p:ext uri="{BB962C8B-B14F-4D97-AF65-F5344CB8AC3E}">
        <p14:creationId xmlns:p14="http://schemas.microsoft.com/office/powerpoint/2010/main" val="101727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0" name="Content Placeholder 9">
            <a:extLst>
              <a:ext uri="{FF2B5EF4-FFF2-40B4-BE49-F238E27FC236}">
                <a16:creationId xmlns:a16="http://schemas.microsoft.com/office/drawing/2014/main" id="{4C4AEB32-8469-4C29-95F2-FE27B864DADA}"/>
              </a:ext>
            </a:extLst>
          </p:cNvPr>
          <p:cNvSpPr>
            <a:spLocks noGrp="1"/>
          </p:cNvSpPr>
          <p:nvPr>
            <p:ph idx="1"/>
          </p:nvPr>
        </p:nvSpPr>
        <p:spPr>
          <a:xfrm>
            <a:off x="680322" y="2336873"/>
            <a:ext cx="5041628" cy="3599316"/>
          </a:xfrm>
        </p:spPr>
        <p:txBody>
          <a:bodyPr>
            <a:normAutofit/>
          </a:bodyPr>
          <a:lstStyle/>
          <a:p>
            <a:endParaRPr lang="en-US" sz="2000"/>
          </a:p>
        </p:txBody>
      </p:sp>
      <p:pic>
        <p:nvPicPr>
          <p:cNvPr id="8" name="Content Placeholder 4">
            <a:extLst>
              <a:ext uri="{FF2B5EF4-FFF2-40B4-BE49-F238E27FC236}">
                <a16:creationId xmlns:a16="http://schemas.microsoft.com/office/drawing/2014/main" id="{996FAA0F-625D-4E9F-9E2A-12B1D8472532}"/>
              </a:ext>
            </a:extLst>
          </p:cNvPr>
          <p:cNvPicPr>
            <a:picLocks noChangeAspect="1"/>
          </p:cNvPicPr>
          <p:nvPr/>
        </p:nvPicPr>
        <p:blipFill rotWithShape="1">
          <a:blip r:embed="rId3"/>
          <a:srcRect t="5933" r="1" b="2377"/>
          <a:stretch/>
        </p:blipFill>
        <p:spPr>
          <a:xfrm>
            <a:off x="6096000" y="10"/>
            <a:ext cx="6092823" cy="6856310"/>
          </a:xfrm>
          <a:prstGeom prst="rect">
            <a:avLst/>
          </a:prstGeom>
          <a:ln>
            <a:noFill/>
          </a:ln>
          <a:effectLst/>
        </p:spPr>
      </p:pic>
      <p:sp>
        <p:nvSpPr>
          <p:cNvPr id="17" name="Rectangle 16">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FEF7A3-559F-44E3-8B3A-9EF95DAA2868}"/>
              </a:ext>
            </a:extLst>
          </p:cNvPr>
          <p:cNvSpPr>
            <a:spLocks noGrp="1"/>
          </p:cNvSpPr>
          <p:nvPr>
            <p:ph type="title"/>
          </p:nvPr>
        </p:nvSpPr>
        <p:spPr>
          <a:xfrm>
            <a:off x="680321" y="753228"/>
            <a:ext cx="5041629" cy="1080938"/>
          </a:xfrm>
        </p:spPr>
        <p:txBody>
          <a:bodyPr>
            <a:normAutofit/>
          </a:bodyPr>
          <a:lstStyle/>
          <a:p>
            <a:r>
              <a:rPr lang="en-US"/>
              <a:t>Sack of Rome </a:t>
            </a:r>
            <a:br>
              <a:rPr lang="en-US"/>
            </a:br>
            <a:r>
              <a:rPr lang="en-US" sz="2400"/>
              <a:t>August 24, 410 AD</a:t>
            </a:r>
          </a:p>
        </p:txBody>
      </p:sp>
      <p:pic>
        <p:nvPicPr>
          <p:cNvPr id="19" name="Picture 18">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912813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49" name="Group 40">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2" name="Rectangle 41">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34" name="Content Placeholder 4">
            <a:extLst>
              <a:ext uri="{FF2B5EF4-FFF2-40B4-BE49-F238E27FC236}">
                <a16:creationId xmlns:a16="http://schemas.microsoft.com/office/drawing/2014/main" id="{7F1F120C-55EF-4F3C-8F7F-C6BB0F237B53}"/>
              </a:ext>
            </a:extLst>
          </p:cNvPr>
          <p:cNvPicPr>
            <a:picLocks noChangeAspect="1"/>
          </p:cNvPicPr>
          <p:nvPr/>
        </p:nvPicPr>
        <p:blipFill rotWithShape="1">
          <a:blip r:embed="rId3"/>
          <a:srcRect l="4818" r="19174" b="1"/>
          <a:stretch/>
        </p:blipFill>
        <p:spPr>
          <a:xfrm>
            <a:off x="4636008" y="10"/>
            <a:ext cx="7552815" cy="6856310"/>
          </a:xfrm>
          <a:prstGeom prst="rect">
            <a:avLst/>
          </a:prstGeom>
          <a:ln>
            <a:noFill/>
          </a:ln>
          <a:effectLst/>
        </p:spPr>
      </p:pic>
      <p:sp>
        <p:nvSpPr>
          <p:cNvPr id="50" name="Rectangle 44">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619007-1AAE-4062-859A-8B9023A67EAE}"/>
              </a:ext>
            </a:extLst>
          </p:cNvPr>
          <p:cNvSpPr>
            <a:spLocks noGrp="1"/>
          </p:cNvSpPr>
          <p:nvPr>
            <p:ph type="title"/>
          </p:nvPr>
        </p:nvSpPr>
        <p:spPr>
          <a:xfrm>
            <a:off x="83975" y="753228"/>
            <a:ext cx="4275375" cy="1080938"/>
          </a:xfrm>
        </p:spPr>
        <p:txBody>
          <a:bodyPr>
            <a:normAutofit/>
          </a:bodyPr>
          <a:lstStyle/>
          <a:p>
            <a:r>
              <a:rPr lang="en-US" sz="3200"/>
              <a:t>St. Jerome                </a:t>
            </a:r>
            <a:r>
              <a:rPr lang="en-US" sz="2400"/>
              <a:t>(347-420 AD) </a:t>
            </a:r>
            <a:r>
              <a:rPr lang="en-US" sz="2400" i="1"/>
              <a:t>Letter</a:t>
            </a:r>
            <a:r>
              <a:rPr lang="en-US" sz="2400"/>
              <a:t> 127.12</a:t>
            </a:r>
          </a:p>
        </p:txBody>
      </p:sp>
      <p:pic>
        <p:nvPicPr>
          <p:cNvPr id="51" name="Picture 46">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6" name="Rectangle 1">
            <a:extLst>
              <a:ext uri="{FF2B5EF4-FFF2-40B4-BE49-F238E27FC236}">
                <a16:creationId xmlns:a16="http://schemas.microsoft.com/office/drawing/2014/main" id="{4B4A9A0B-A1BD-43AF-B78C-D7CA06E92ABE}"/>
              </a:ext>
            </a:extLst>
          </p:cNvPr>
          <p:cNvSpPr>
            <a:spLocks noGrp="1" noChangeArrowheads="1"/>
          </p:cNvSpPr>
          <p:nvPr>
            <p:ph idx="1"/>
          </p:nvPr>
        </p:nvSpPr>
        <p:spPr bwMode="auto">
          <a:xfrm>
            <a:off x="83975" y="2121426"/>
            <a:ext cx="4478693" cy="473489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300" b="0" i="1" u="none" strike="noStrike" cap="none" normalizeH="0" baseline="0">
                <a:ln>
                  <a:noFill/>
                </a:ln>
                <a:effectLst/>
                <a:latin typeface="Verdana" panose="020B0604030504040204" pitchFamily="34" charset="0"/>
              </a:rPr>
              <a:t>…</a:t>
            </a:r>
            <a:r>
              <a:rPr kumimoji="0" lang="en-US" altLang="en-US" sz="1400" b="0" i="1" u="none" strike="noStrike" cap="none" normalizeH="0" baseline="0">
                <a:ln>
                  <a:noFill/>
                </a:ln>
                <a:effectLst/>
                <a:latin typeface="Verdana" panose="020B0604030504040204" pitchFamily="34" charset="0"/>
              </a:rPr>
              <a:t>a dreadful rumour came from the West. Rome had been besieged and its citizens had been forced to buy their lives with gold. Then thus despoiled they had been besieged again so as to lose not their substance only but their lives. My voice sticks in my throat; and, as I dictate, sobs choke my utterance. The City which had taken the whole world was itself taken; nay more famine was beforehand with the sword and but few citizens were left to be made captives. In their frenzy the starving people had recourse to hideous food; and tore each other limb from limb that they might have flesh to eat. Even the mother did not spare the babe at her breast. In the night was Moab taken, in the night did her wall fall down. </a:t>
            </a:r>
            <a:r>
              <a:rPr kumimoji="0" lang="en-US" altLang="en-US" sz="1400" b="0" i="0" u="none" strike="noStrike" cap="none" normalizeH="0" baseline="0">
                <a:ln>
                  <a:noFill/>
                </a:ln>
                <a:effectLst/>
                <a:latin typeface="Verdana" panose="020B0604030504040204" pitchFamily="34" charset="0"/>
              </a:rPr>
              <a:t>(Isaiah 15:1) </a:t>
            </a:r>
            <a:r>
              <a:rPr kumimoji="0" lang="en-US" altLang="en-US" sz="1400" b="0" i="1" u="none" strike="noStrike" cap="none" normalizeH="0" baseline="0">
                <a:ln>
                  <a:noFill/>
                </a:ln>
                <a:effectLst/>
              </a:rPr>
              <a:t>O God, the heathen have come into your inheritance; your holy temple have they defiled; they have made Jerusalem an orchard. The dead bodies of your servants have they given to be meat unto the fowls of the heaven, the flesh of your saints unto the beasts of the earth. Their blood have they shed like water round about Jerusalem; and there was none to bury them.</a:t>
            </a:r>
            <a:r>
              <a:rPr kumimoji="0" lang="en-US" altLang="en-US" sz="1400" b="0" i="0" u="none" strike="noStrike" cap="none" normalizeH="0" baseline="0">
                <a:ln>
                  <a:noFill/>
                </a:ln>
                <a:effectLst/>
              </a:rPr>
              <a:t> </a:t>
            </a:r>
          </a:p>
        </p:txBody>
      </p:sp>
    </p:spTree>
    <p:extLst>
      <p:ext uri="{BB962C8B-B14F-4D97-AF65-F5344CB8AC3E}">
        <p14:creationId xmlns:p14="http://schemas.microsoft.com/office/powerpoint/2010/main" val="2533774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5F13-8272-4B0D-9B76-81E9D124F7CC}"/>
              </a:ext>
            </a:extLst>
          </p:cNvPr>
          <p:cNvSpPr>
            <a:spLocks noGrp="1"/>
          </p:cNvSpPr>
          <p:nvPr>
            <p:ph type="title"/>
          </p:nvPr>
        </p:nvSpPr>
        <p:spPr/>
        <p:txBody>
          <a:bodyPr/>
          <a:lstStyle/>
          <a:p>
            <a:pPr algn="ctr"/>
            <a:endParaRPr lang="en-US"/>
          </a:p>
        </p:txBody>
      </p:sp>
      <p:pic>
        <p:nvPicPr>
          <p:cNvPr id="5" name="Content Placeholder 4">
            <a:extLst>
              <a:ext uri="{FF2B5EF4-FFF2-40B4-BE49-F238E27FC236}">
                <a16:creationId xmlns:a16="http://schemas.microsoft.com/office/drawing/2014/main" id="{5273147F-FD61-494C-8F21-9ABBFAD119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 y="-1"/>
            <a:ext cx="12188825" cy="6858001"/>
          </a:xfrm>
        </p:spPr>
      </p:pic>
    </p:spTree>
    <p:extLst>
      <p:ext uri="{BB962C8B-B14F-4D97-AF65-F5344CB8AC3E}">
        <p14:creationId xmlns:p14="http://schemas.microsoft.com/office/powerpoint/2010/main" val="2322000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8D83-329B-4B53-B068-C2BF7D266F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4BA24D-B189-4E59-A804-DEF0A9471727}"/>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312856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4"/>
          <p:cNvPicPr>
            <a:picLocks noChangeAspect="1"/>
          </p:cNvPicPr>
          <p:nvPr/>
        </p:nvPicPr>
        <p:blipFill rotWithShape="1">
          <a:blip r:embed="rId2">
            <a:alphaModFix amt="15000"/>
            <a:grayscl/>
          </a:blip>
          <a:srcRect t="19582" b="39496"/>
          <a:stretch/>
        </p:blipFill>
        <p:spPr>
          <a:xfrm>
            <a:off x="-608749" y="753227"/>
            <a:ext cx="12192000" cy="6858001"/>
          </a:xfrm>
          <a:prstGeom prst="rect">
            <a:avLst/>
          </a:prstGeom>
        </p:spPr>
      </p:pic>
      <p:pic>
        <p:nvPicPr>
          <p:cNvPr id="36" name="Picture 35">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38" name="Rectangle 37">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p:spPr>
        <p:txBody>
          <a:bodyPr>
            <a:normAutofit/>
          </a:bodyPr>
          <a:lstStyle/>
          <a:p>
            <a:r>
              <a:rPr lang="en-US" sz="2300" i="1"/>
              <a:t>				De </a:t>
            </a:r>
            <a:r>
              <a:rPr lang="en-US" sz="2300" i="1" err="1"/>
              <a:t>Civitate</a:t>
            </a:r>
            <a:r>
              <a:rPr lang="en-US" sz="2300" i="1"/>
              <a:t> Dei</a:t>
            </a:r>
            <a:br>
              <a:rPr lang="en-US" sz="2300" i="1"/>
            </a:br>
            <a:br>
              <a:rPr lang="en-US" sz="2300" i="1"/>
            </a:br>
            <a:r>
              <a:rPr lang="en-US" sz="2300" i="1"/>
              <a:t>				The City of God</a:t>
            </a:r>
            <a:endParaRPr lang="en-US" sz="2300"/>
          </a:p>
        </p:txBody>
      </p:sp>
      <p:pic>
        <p:nvPicPr>
          <p:cNvPr id="40" name="Picture 39">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2" name="Rectangle 41">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Content Placeholder 8"/>
          <p:cNvSpPr>
            <a:spLocks noGrp="1"/>
          </p:cNvSpPr>
          <p:nvPr>
            <p:ph idx="1"/>
          </p:nvPr>
        </p:nvSpPr>
        <p:spPr>
          <a:xfrm>
            <a:off x="680321" y="2336873"/>
            <a:ext cx="9613861" cy="3395060"/>
          </a:xfrm>
        </p:spPr>
        <p:txBody>
          <a:bodyPr anchor="ctr">
            <a:normAutofit/>
          </a:bodyPr>
          <a:lstStyle/>
          <a:p>
            <a:pPr marL="0" indent="0">
              <a:buNone/>
            </a:pPr>
            <a:endParaRPr lang="en-US" sz="2000" i="1">
              <a:latin typeface="Times New Roman" panose="02020603050405020304" pitchFamily="18" charset="0"/>
              <a:cs typeface="Times New Roman" panose="02020603050405020304" pitchFamily="18" charset="0"/>
            </a:endParaRPr>
          </a:p>
          <a:p>
            <a:pPr marL="0" indent="0">
              <a:buNone/>
            </a:pP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624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AD8DA304-BE43-413E-95D5-C43984815145}"/>
              </a:ext>
            </a:extLst>
          </p:cNvPr>
          <p:cNvPicPr>
            <a:picLocks noChangeAspect="1"/>
          </p:cNvPicPr>
          <p:nvPr/>
        </p:nvPicPr>
        <p:blipFill rotWithShape="1">
          <a:blip r:embed="rId2">
            <a:alphaModFix amt="15000"/>
            <a:grayscl/>
          </a:blip>
          <a:srcRect l="2903" t="9091" r="12249"/>
          <a:stretch/>
        </p:blipFill>
        <p:spPr>
          <a:xfrm>
            <a:off x="-3177" y="0"/>
            <a:ext cx="12192000" cy="6858001"/>
          </a:xfrm>
          <a:prstGeom prst="rect">
            <a:avLst/>
          </a:prstGeom>
        </p:spPr>
      </p:pic>
      <p:pic>
        <p:nvPicPr>
          <p:cNvPr id="15" name="Picture 14">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7" name="Rectangle 16">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866C5AA-9B67-437D-ABA8-03BA11101E37}"/>
              </a:ext>
            </a:extLst>
          </p:cNvPr>
          <p:cNvSpPr>
            <a:spLocks noGrp="1"/>
          </p:cNvSpPr>
          <p:nvPr>
            <p:ph type="title"/>
          </p:nvPr>
        </p:nvSpPr>
        <p:spPr>
          <a:xfrm>
            <a:off x="3176" y="579308"/>
            <a:ext cx="10291005" cy="1368198"/>
          </a:xfrm>
        </p:spPr>
        <p:txBody>
          <a:bodyPr>
            <a:normAutofit fontScale="90000"/>
          </a:bodyPr>
          <a:lstStyle/>
          <a:p>
            <a:r>
              <a:rPr lang="en-US"/>
              <a:t>Sheldon Wolin (2016) </a:t>
            </a:r>
            <a:r>
              <a:rPr lang="en-US" i="1"/>
              <a:t>Politics and Vision: Continuity and Innovation in Western Political Thought</a:t>
            </a:r>
            <a:r>
              <a:rPr lang="en-US"/>
              <a:t>, pg. 87.</a:t>
            </a:r>
          </a:p>
        </p:txBody>
      </p:sp>
      <p:pic>
        <p:nvPicPr>
          <p:cNvPr id="19" name="Picture 18">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1" name="Rectangle 20">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9">
            <a:extLst>
              <a:ext uri="{FF2B5EF4-FFF2-40B4-BE49-F238E27FC236}">
                <a16:creationId xmlns:a16="http://schemas.microsoft.com/office/drawing/2014/main" id="{408BDBD2-E879-427F-84F6-26065F63DDC8}"/>
              </a:ext>
            </a:extLst>
          </p:cNvPr>
          <p:cNvSpPr>
            <a:spLocks noGrp="1"/>
          </p:cNvSpPr>
          <p:nvPr>
            <p:ph idx="1"/>
          </p:nvPr>
        </p:nvSpPr>
        <p:spPr>
          <a:xfrm>
            <a:off x="680321" y="2336873"/>
            <a:ext cx="9613861" cy="3395060"/>
          </a:xfrm>
        </p:spPr>
        <p:txBody>
          <a:bodyPr anchor="ctr">
            <a:normAutofit/>
          </a:bodyPr>
          <a:lstStyle/>
          <a:p>
            <a:pPr marL="0" indent="0" algn="just">
              <a:buNone/>
            </a:pPr>
            <a:r>
              <a:rPr lang="en-US" sz="2000"/>
              <a:t>“The significance of Christian thought for the western political tradition lies not so much in what it had to say about the political order, but primarily in what it had to say about the religious order.  The attempt of Christians to understand their own group life provided a new and sorely needed source of idea for Western political thought.  Christianity succeeded where the Hellenistic and late classical philosophies had failed, because it forward a new and powerful idea of community which recalled men [and women] to a life of meaningful participation.” </a:t>
            </a:r>
          </a:p>
        </p:txBody>
      </p:sp>
    </p:spTree>
    <p:extLst>
      <p:ext uri="{BB962C8B-B14F-4D97-AF65-F5344CB8AC3E}">
        <p14:creationId xmlns:p14="http://schemas.microsoft.com/office/powerpoint/2010/main" val="2319610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A8C9-91D1-412D-B18D-607F75B03D5D}"/>
              </a:ext>
            </a:extLst>
          </p:cNvPr>
          <p:cNvSpPr>
            <a:spLocks noGrp="1"/>
          </p:cNvSpPr>
          <p:nvPr>
            <p:ph type="title"/>
          </p:nvPr>
        </p:nvSpPr>
        <p:spPr>
          <a:xfrm>
            <a:off x="0" y="753228"/>
            <a:ext cx="10944807" cy="1080938"/>
          </a:xfrm>
        </p:spPr>
        <p:txBody>
          <a:bodyPr>
            <a:normAutofit/>
          </a:bodyPr>
          <a:lstStyle/>
          <a:p>
            <a:r>
              <a:rPr lang="en-US" sz="2800"/>
              <a:t>St. Augustine initially cites three passages from the Psalms</a:t>
            </a:r>
          </a:p>
        </p:txBody>
      </p:sp>
      <p:graphicFrame>
        <p:nvGraphicFramePr>
          <p:cNvPr id="14" name="Content Placeholder 2">
            <a:extLst>
              <a:ext uri="{FF2B5EF4-FFF2-40B4-BE49-F238E27FC236}">
                <a16:creationId xmlns:a16="http://schemas.microsoft.com/office/drawing/2014/main" id="{FDAC81EB-405F-4EB8-A0FD-EC723E1CA1D2}"/>
              </a:ext>
            </a:extLst>
          </p:cNvPr>
          <p:cNvGraphicFramePr>
            <a:graphicFrameLocks noGrp="1"/>
          </p:cNvGraphicFramePr>
          <p:nvPr>
            <p:ph idx="1"/>
            <p:extLst>
              <p:ext uri="{D42A27DB-BD31-4B8C-83A1-F6EECF244321}">
                <p14:modId xmlns:p14="http://schemas.microsoft.com/office/powerpoint/2010/main" val="3866575526"/>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673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srcRect t="13085" r="2" b="16336"/>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C521F711-3DAE-42BB-8707-024C4C0B2FCF}"/>
              </a:ext>
            </a:extLst>
          </p:cNvPr>
          <p:cNvSpPr>
            <a:spLocks noGrp="1"/>
          </p:cNvSpPr>
          <p:nvPr>
            <p:ph type="title"/>
          </p:nvPr>
        </p:nvSpPr>
        <p:spPr>
          <a:xfrm>
            <a:off x="680322" y="753228"/>
            <a:ext cx="3679028" cy="1080938"/>
          </a:xfrm>
        </p:spPr>
        <p:txBody>
          <a:bodyPr>
            <a:normAutofit/>
          </a:bodyPr>
          <a:lstStyle/>
          <a:p>
            <a:r>
              <a:rPr lang="en-US" sz="3200"/>
              <a:t>Marcus Tullius Cicero </a:t>
            </a:r>
            <a:r>
              <a:rPr lang="en-US" sz="2000"/>
              <a:t>(106-43 BC)</a:t>
            </a:r>
          </a:p>
        </p:txBody>
      </p:sp>
      <p:sp>
        <p:nvSpPr>
          <p:cNvPr id="10" name="Content Placeholder 9"/>
          <p:cNvSpPr>
            <a:spLocks noGrp="1"/>
          </p:cNvSpPr>
          <p:nvPr>
            <p:ph idx="1"/>
          </p:nvPr>
        </p:nvSpPr>
        <p:spPr>
          <a:xfrm>
            <a:off x="680322" y="2336873"/>
            <a:ext cx="3581635" cy="3599316"/>
          </a:xfrm>
        </p:spPr>
        <p:txBody>
          <a:bodyPr>
            <a:normAutofit/>
          </a:bodyPr>
          <a:lstStyle/>
          <a:p>
            <a:pPr marL="0" indent="0">
              <a:buNone/>
            </a:pPr>
            <a:r>
              <a:rPr lang="en-US" sz="1600"/>
              <a:t>A state is a “community of people associated by a common sense of law and common interest.” </a:t>
            </a:r>
          </a:p>
          <a:p>
            <a:pPr marL="0" indent="0">
              <a:buNone/>
            </a:pPr>
            <a:r>
              <a:rPr lang="en-US" sz="1600" i="1"/>
              <a:t>De </a:t>
            </a:r>
            <a:r>
              <a:rPr lang="en-US" sz="1600" i="1" err="1"/>
              <a:t>Republica</a:t>
            </a:r>
            <a:endParaRPr lang="en-US" sz="1600" i="1"/>
          </a:p>
        </p:txBody>
      </p:sp>
    </p:spTree>
    <p:extLst>
      <p:ext uri="{BB962C8B-B14F-4D97-AF65-F5344CB8AC3E}">
        <p14:creationId xmlns:p14="http://schemas.microsoft.com/office/powerpoint/2010/main" val="413435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5" name="Rectangle 24">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9" name="Content Placeholder 4">
            <a:extLst>
              <a:ext uri="{FF2B5EF4-FFF2-40B4-BE49-F238E27FC236}">
                <a16:creationId xmlns:a16="http://schemas.microsoft.com/office/drawing/2014/main" id="{1CFAB9E3-8825-45D4-8024-4AF819E1E5E1}"/>
              </a:ext>
            </a:extLst>
          </p:cNvPr>
          <p:cNvPicPr>
            <a:picLocks noChangeAspect="1"/>
          </p:cNvPicPr>
          <p:nvPr/>
        </p:nvPicPr>
        <p:blipFill rotWithShape="1">
          <a:blip r:embed="rId3"/>
          <a:srcRect t="1534" r="-1" b="13133"/>
          <a:stretch/>
        </p:blipFill>
        <p:spPr>
          <a:xfrm>
            <a:off x="4636008" y="10"/>
            <a:ext cx="7552815" cy="6856310"/>
          </a:xfrm>
          <a:prstGeom prst="rect">
            <a:avLst/>
          </a:prstGeom>
          <a:ln>
            <a:noFill/>
          </a:ln>
          <a:effectLst/>
        </p:spPr>
      </p:pic>
      <p:sp>
        <p:nvSpPr>
          <p:cNvPr id="28" name="Rectangle 27">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36BA62-C56F-4FCB-AD98-6F42BA923556}"/>
              </a:ext>
            </a:extLst>
          </p:cNvPr>
          <p:cNvSpPr>
            <a:spLocks noGrp="1"/>
          </p:cNvSpPr>
          <p:nvPr>
            <p:ph type="title"/>
          </p:nvPr>
        </p:nvSpPr>
        <p:spPr>
          <a:xfrm>
            <a:off x="680322" y="753228"/>
            <a:ext cx="3679028" cy="1080938"/>
          </a:xfrm>
        </p:spPr>
        <p:txBody>
          <a:bodyPr>
            <a:normAutofit/>
          </a:bodyPr>
          <a:lstStyle/>
          <a:p>
            <a:r>
              <a:rPr lang="en-US" sz="3200" i="1"/>
              <a:t>Confessions</a:t>
            </a:r>
            <a:r>
              <a:rPr lang="en-US" sz="3200"/>
              <a:t> 3.1.1 </a:t>
            </a:r>
          </a:p>
        </p:txBody>
      </p:sp>
      <p:pic>
        <p:nvPicPr>
          <p:cNvPr id="30" name="Picture 29">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1" name="Content Placeholder 20">
            <a:extLst>
              <a:ext uri="{FF2B5EF4-FFF2-40B4-BE49-F238E27FC236}">
                <a16:creationId xmlns:a16="http://schemas.microsoft.com/office/drawing/2014/main" id="{4ADDD06F-239F-4BDC-81AE-10C63BFD869F}"/>
              </a:ext>
            </a:extLst>
          </p:cNvPr>
          <p:cNvSpPr>
            <a:spLocks noGrp="1"/>
          </p:cNvSpPr>
          <p:nvPr>
            <p:ph idx="1"/>
          </p:nvPr>
        </p:nvSpPr>
        <p:spPr>
          <a:xfrm>
            <a:off x="104775" y="2336873"/>
            <a:ext cx="4400549" cy="4378252"/>
          </a:xfrm>
        </p:spPr>
        <p:txBody>
          <a:bodyPr>
            <a:normAutofit/>
          </a:bodyPr>
          <a:lstStyle/>
          <a:p>
            <a:r>
              <a:rPr lang="en-US" sz="2800"/>
              <a:t>“I came to Carthage and all around me hissed a cauldron of illicit loves.”</a:t>
            </a:r>
          </a:p>
          <a:p>
            <a:endParaRPr lang="en-US" sz="2800" i="1"/>
          </a:p>
          <a:p>
            <a:r>
              <a:rPr lang="en-US" i="1" err="1"/>
              <a:t>veni</a:t>
            </a:r>
            <a:r>
              <a:rPr lang="en-US" i="1"/>
              <a:t> </a:t>
            </a:r>
            <a:r>
              <a:rPr lang="en-US" i="1" err="1"/>
              <a:t>Carthaginem</a:t>
            </a:r>
            <a:r>
              <a:rPr lang="en-US" i="1"/>
              <a:t>, et </a:t>
            </a:r>
            <a:r>
              <a:rPr lang="en-US" i="1" err="1"/>
              <a:t>circumstrepebat</a:t>
            </a:r>
            <a:r>
              <a:rPr lang="en-US" i="1"/>
              <a:t> me </a:t>
            </a:r>
            <a:r>
              <a:rPr lang="en-US" i="1" err="1"/>
              <a:t>undique</a:t>
            </a:r>
            <a:r>
              <a:rPr lang="en-US" i="1"/>
              <a:t> </a:t>
            </a:r>
            <a:r>
              <a:rPr lang="en-US" i="1" err="1"/>
              <a:t>sartago</a:t>
            </a:r>
            <a:r>
              <a:rPr lang="en-US" i="1"/>
              <a:t> </a:t>
            </a:r>
            <a:r>
              <a:rPr lang="en-US" i="1" err="1"/>
              <a:t>flagitiosorum</a:t>
            </a:r>
            <a:r>
              <a:rPr lang="en-US" i="1"/>
              <a:t> </a:t>
            </a:r>
            <a:r>
              <a:rPr lang="en-US" i="1" err="1"/>
              <a:t>amorum</a:t>
            </a:r>
            <a:r>
              <a:rPr lang="en-US" i="1"/>
              <a:t>.</a:t>
            </a:r>
            <a:endParaRPr lang="en-US" sz="2800" i="1"/>
          </a:p>
        </p:txBody>
      </p:sp>
    </p:spTree>
    <p:extLst>
      <p:ext uri="{BB962C8B-B14F-4D97-AF65-F5344CB8AC3E}">
        <p14:creationId xmlns:p14="http://schemas.microsoft.com/office/powerpoint/2010/main" val="2880096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 </a:t>
            </a:r>
            <a:r>
              <a:rPr lang="en-US"/>
              <a:t>XIX.12</a:t>
            </a:r>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2000" i="1">
                <a:latin typeface="Times New Roman" panose="02020603050405020304" pitchFamily="18" charset="0"/>
                <a:cs typeface="Times New Roman" panose="02020603050405020304" pitchFamily="18" charset="0"/>
              </a:rPr>
              <a:t>Anyone who joins me in an examination, however slight, of human affairs, and the human nature we all share, recognizes that just as there is no man who does not wish for joy, so there is no man who does not wish for peace.</a:t>
            </a:r>
          </a:p>
          <a:p>
            <a:pPr marL="0" indent="0">
              <a:buNone/>
            </a:pPr>
            <a:endParaRPr lang="en-US" sz="1800" i="1">
              <a:latin typeface="Times New Roman" panose="02020603050405020304" pitchFamily="18" charset="0"/>
              <a:cs typeface="Times New Roman" panose="02020603050405020304" pitchFamily="18" charset="0"/>
            </a:endParaRPr>
          </a:p>
          <a:p>
            <a:pPr marL="0" indent="0">
              <a:buNone/>
            </a:pPr>
            <a:r>
              <a:rPr lang="en-US" sz="1800" i="1">
                <a:latin typeface="Times New Roman" panose="02020603050405020304" pitchFamily="18" charset="0"/>
                <a:cs typeface="Times New Roman" panose="02020603050405020304" pitchFamily="18" charset="0"/>
              </a:rPr>
              <a:t>Quod mecum </a:t>
            </a:r>
            <a:r>
              <a:rPr lang="en-US" sz="1800" i="1" err="1">
                <a:latin typeface="Times New Roman" panose="02020603050405020304" pitchFamily="18" charset="0"/>
                <a:cs typeface="Times New Roman" panose="02020603050405020304" pitchFamily="18" charset="0"/>
              </a:rPr>
              <a:t>quisquis</a:t>
            </a:r>
            <a:r>
              <a:rPr lang="en-US" sz="1800" i="1">
                <a:latin typeface="Times New Roman" panose="02020603050405020304" pitchFamily="18" charset="0"/>
                <a:cs typeface="Times New Roman" panose="02020603050405020304" pitchFamily="18" charset="0"/>
              </a:rPr>
              <a:t> res </a:t>
            </a:r>
            <a:r>
              <a:rPr lang="en-US" sz="1800" i="1" err="1">
                <a:latin typeface="Times New Roman" panose="02020603050405020304" pitchFamily="18" charset="0"/>
                <a:cs typeface="Times New Roman" panose="02020603050405020304" pitchFamily="18" charset="0"/>
              </a:rPr>
              <a:t>humanas</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naturamque</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communem</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utcumque</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intuetur</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agnoscit</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sicut</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enim</a:t>
            </a:r>
            <a:r>
              <a:rPr lang="en-US" sz="1800" i="1">
                <a:latin typeface="Times New Roman" panose="02020603050405020304" pitchFamily="18" charset="0"/>
                <a:cs typeface="Times New Roman" panose="02020603050405020304" pitchFamily="18" charset="0"/>
              </a:rPr>
              <a:t> nemo </a:t>
            </a:r>
            <a:r>
              <a:rPr lang="en-US" sz="1800" i="1" err="1">
                <a:latin typeface="Times New Roman" panose="02020603050405020304" pitchFamily="18" charset="0"/>
                <a:cs typeface="Times New Roman" panose="02020603050405020304" pitchFamily="18" charset="0"/>
              </a:rPr>
              <a:t>est</a:t>
            </a:r>
            <a:r>
              <a:rPr lang="en-US" sz="1800" i="1">
                <a:latin typeface="Times New Roman" panose="02020603050405020304" pitchFamily="18" charset="0"/>
                <a:cs typeface="Times New Roman" panose="02020603050405020304" pitchFamily="18" charset="0"/>
              </a:rPr>
              <a:t> qui </a:t>
            </a:r>
            <a:r>
              <a:rPr lang="en-US" sz="1800" i="1" err="1">
                <a:latin typeface="Times New Roman" panose="02020603050405020304" pitchFamily="18" charset="0"/>
                <a:cs typeface="Times New Roman" panose="02020603050405020304" pitchFamily="18" charset="0"/>
              </a:rPr>
              <a:t>gaudere</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nolit</a:t>
            </a:r>
            <a:r>
              <a:rPr lang="en-US" sz="1800" i="1">
                <a:latin typeface="Times New Roman" panose="02020603050405020304" pitchFamily="18" charset="0"/>
                <a:cs typeface="Times New Roman" panose="02020603050405020304" pitchFamily="18" charset="0"/>
              </a:rPr>
              <a:t>, </a:t>
            </a:r>
            <a:r>
              <a:rPr lang="en-US" sz="1800" i="1" err="1">
                <a:latin typeface="Times New Roman" panose="02020603050405020304" pitchFamily="18" charset="0"/>
                <a:cs typeface="Times New Roman" panose="02020603050405020304" pitchFamily="18" charset="0"/>
              </a:rPr>
              <a:t>ita</a:t>
            </a:r>
            <a:r>
              <a:rPr lang="en-US" sz="1800" i="1">
                <a:latin typeface="Times New Roman" panose="02020603050405020304" pitchFamily="18" charset="0"/>
                <a:cs typeface="Times New Roman" panose="02020603050405020304" pitchFamily="18" charset="0"/>
              </a:rPr>
              <a:t> nemo </a:t>
            </a:r>
            <a:r>
              <a:rPr lang="en-US" sz="1800" i="1" err="1">
                <a:latin typeface="Times New Roman" panose="02020603050405020304" pitchFamily="18" charset="0"/>
                <a:cs typeface="Times New Roman" panose="02020603050405020304" pitchFamily="18" charset="0"/>
              </a:rPr>
              <a:t>est</a:t>
            </a:r>
            <a:r>
              <a:rPr lang="en-US" sz="1800" i="1">
                <a:latin typeface="Times New Roman" panose="02020603050405020304" pitchFamily="18" charset="0"/>
                <a:cs typeface="Times New Roman" panose="02020603050405020304" pitchFamily="18" charset="0"/>
              </a:rPr>
              <a:t> qui </a:t>
            </a:r>
            <a:r>
              <a:rPr lang="en-US" sz="1800" i="1" err="1">
                <a:latin typeface="Times New Roman" panose="02020603050405020304" pitchFamily="18" charset="0"/>
                <a:cs typeface="Times New Roman" panose="02020603050405020304" pitchFamily="18" charset="0"/>
              </a:rPr>
              <a:t>pacem</a:t>
            </a:r>
            <a:r>
              <a:rPr lang="en-US" sz="1800" i="1">
                <a:latin typeface="Times New Roman" panose="02020603050405020304" pitchFamily="18" charset="0"/>
                <a:cs typeface="Times New Roman" panose="02020603050405020304" pitchFamily="18" charset="0"/>
              </a:rPr>
              <a:t> habere </a:t>
            </a:r>
            <a:r>
              <a:rPr lang="en-US" sz="1800" i="1" err="1">
                <a:latin typeface="Times New Roman" panose="02020603050405020304" pitchFamily="18" charset="0"/>
                <a:cs typeface="Times New Roman" panose="02020603050405020304" pitchFamily="18" charset="0"/>
              </a:rPr>
              <a:t>nolit</a:t>
            </a:r>
            <a:r>
              <a:rPr lang="en-US" sz="1800" i="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1884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Now a man’s house ought to be the beginning, or rather a small component part of the city, and every beginning is directed to some end of its own kind, and every component part contributes to the completeness of the whole of which it forms a part.  The implication is quite apparent, that domestic peace contributes to the peace of the city — that is, the ordered </a:t>
            </a:r>
            <a:r>
              <a:rPr lang="en-US" sz="1800" i="1" err="1">
                <a:latin typeface="Times New Roman" panose="02020603050405020304" pitchFamily="18" charset="0"/>
                <a:cs typeface="Times New Roman" panose="02020603050405020304" pitchFamily="18" charset="0"/>
              </a:rPr>
              <a:t>harmonyof</a:t>
            </a:r>
            <a:r>
              <a:rPr lang="en-US" sz="1800" i="1">
                <a:latin typeface="Times New Roman" panose="02020603050405020304" pitchFamily="18" charset="0"/>
                <a:cs typeface="Times New Roman" panose="02020603050405020304" pitchFamily="18" charset="0"/>
              </a:rPr>
              <a:t> those who live together in a house in the matter of giving and obeying orders, contributes to the ordered harmony concerning authority and obedience obtaining among the citizens.</a:t>
            </a:r>
          </a:p>
        </p:txBody>
      </p:sp>
    </p:spTree>
    <p:extLst>
      <p:ext uri="{BB962C8B-B14F-4D97-AF65-F5344CB8AC3E}">
        <p14:creationId xmlns:p14="http://schemas.microsoft.com/office/powerpoint/2010/main" val="1839022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DBC3E5-0B41-4D4F-B3C5-611400A795AA}"/>
              </a:ext>
            </a:extLst>
          </p:cNvPr>
          <p:cNvPicPr>
            <a:picLocks noGrp="1" noChangeAspect="1"/>
          </p:cNvPicPr>
          <p:nvPr>
            <p:ph sz="half" idx="2"/>
          </p:nvPr>
        </p:nvPicPr>
        <p:blipFill rotWithShape="1">
          <a:blip r:embed="rId2"/>
          <a:srcRect t="15068" r="2" b="12070"/>
          <a:stretch/>
        </p:blipFill>
        <p:spPr>
          <a:xfrm>
            <a:off x="-2" y="10"/>
            <a:ext cx="6094407" cy="6857990"/>
          </a:xfrm>
          <a:prstGeom prst="rect">
            <a:avLst/>
          </a:prstGeom>
        </p:spPr>
      </p:pic>
      <p:sp>
        <p:nvSpPr>
          <p:cNvPr id="2" name="Title 1">
            <a:extLst>
              <a:ext uri="{FF2B5EF4-FFF2-40B4-BE49-F238E27FC236}">
                <a16:creationId xmlns:a16="http://schemas.microsoft.com/office/drawing/2014/main" id="{D7E0AD3E-906E-4AE5-BBB6-B52BB8AEEDA7}"/>
              </a:ext>
            </a:extLst>
          </p:cNvPr>
          <p:cNvSpPr>
            <a:spLocks noGrp="1"/>
          </p:cNvSpPr>
          <p:nvPr>
            <p:ph type="title"/>
          </p:nvPr>
        </p:nvSpPr>
        <p:spPr>
          <a:xfrm>
            <a:off x="6466113" y="877077"/>
            <a:ext cx="4040155" cy="1268963"/>
          </a:xfrm>
        </p:spPr>
        <p:txBody>
          <a:bodyPr vert="horz" lIns="91440" tIns="45720" rIns="91440" bIns="45720" rtlCol="0" anchor="t">
            <a:normAutofit/>
          </a:bodyPr>
          <a:lstStyle/>
          <a:p>
            <a:pPr>
              <a:lnSpc>
                <a:spcPct val="90000"/>
              </a:lnSpc>
            </a:pPr>
            <a:r>
              <a:rPr lang="en-US"/>
              <a:t>1 Corinthians 4:5</a:t>
            </a:r>
            <a:br>
              <a:rPr lang="en-US" sz="3600"/>
            </a:br>
            <a:endParaRPr lang="en-US" sz="3600"/>
          </a:p>
        </p:txBody>
      </p:sp>
      <p:sp>
        <p:nvSpPr>
          <p:cNvPr id="3" name="Content Placeholder 2">
            <a:extLst>
              <a:ext uri="{FF2B5EF4-FFF2-40B4-BE49-F238E27FC236}">
                <a16:creationId xmlns:a16="http://schemas.microsoft.com/office/drawing/2014/main" id="{CF24CB9C-9987-4236-9DF8-476A2467CBC7}"/>
              </a:ext>
            </a:extLst>
          </p:cNvPr>
          <p:cNvSpPr>
            <a:spLocks noGrp="1"/>
          </p:cNvSpPr>
          <p:nvPr>
            <p:ph sz="half" idx="1"/>
          </p:nvPr>
        </p:nvSpPr>
        <p:spPr>
          <a:xfrm>
            <a:off x="6742108" y="2438400"/>
            <a:ext cx="4930488" cy="3809999"/>
          </a:xfrm>
        </p:spPr>
        <p:txBody>
          <a:bodyPr vert="horz" lIns="91440" tIns="45720" rIns="91440" bIns="45720" rtlCol="0">
            <a:normAutofit/>
          </a:bodyPr>
          <a:lstStyle/>
          <a:p>
            <a:pPr marL="0" indent="0">
              <a:buNone/>
            </a:pPr>
            <a:r>
              <a:rPr lang="en-US" i="1"/>
              <a:t>[The Lord] will both bring to light the hidden things of darkness, and will make manifest the counsels of the hearts.</a:t>
            </a:r>
          </a:p>
        </p:txBody>
      </p:sp>
    </p:spTree>
    <p:extLst>
      <p:ext uri="{BB962C8B-B14F-4D97-AF65-F5344CB8AC3E}">
        <p14:creationId xmlns:p14="http://schemas.microsoft.com/office/powerpoint/2010/main" val="3620601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The attitudes and movements of the body, when they are graceful and harmonious, are reckoned among the primary gifts of nature.  But what if some illness makes the limbs shake and tremble?  What if a man’s spine is so curved as to bring his hands to the ground, turning the man into a virtual quadruped? Will not this destroy all beauty and grace of  body whether in repose or in motion? </a:t>
            </a:r>
          </a:p>
        </p:txBody>
      </p:sp>
    </p:spTree>
    <p:extLst>
      <p:ext uri="{BB962C8B-B14F-4D97-AF65-F5344CB8AC3E}">
        <p14:creationId xmlns:p14="http://schemas.microsoft.com/office/powerpoint/2010/main" val="2634184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In view of the darkness that attends the life of hu m an society, will our wise man take his seat on the judge’s bench, or will he lack the heart to do so?</a:t>
            </a:r>
          </a:p>
          <a:p>
            <a:pPr marL="0" indent="0">
              <a:buNone/>
            </a:pPr>
            <a:r>
              <a:rPr lang="en-US" sz="1800" i="1">
                <a:latin typeface="Times New Roman" panose="02020603050405020304" pitchFamily="18" charset="0"/>
                <a:cs typeface="Times New Roman" panose="02020603050405020304" pitchFamily="18" charset="0"/>
              </a:rPr>
              <a:t>He will sit.  For the claims of human society constrain him, and draw him to this duty; and it is unthinkable to him that he should shirk it.</a:t>
            </a:r>
          </a:p>
        </p:txBody>
      </p:sp>
    </p:spTree>
    <p:extLst>
      <p:ext uri="{BB962C8B-B14F-4D97-AF65-F5344CB8AC3E}">
        <p14:creationId xmlns:p14="http://schemas.microsoft.com/office/powerpoint/2010/main" val="3094251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12">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Rectangle 16">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F83113-A652-49A6-8FFA-DD448F3DF3CE}"/>
              </a:ext>
            </a:extLst>
          </p:cNvPr>
          <p:cNvSpPr>
            <a:spLocks noGrp="1"/>
          </p:cNvSpPr>
          <p:nvPr>
            <p:ph type="title"/>
          </p:nvPr>
        </p:nvSpPr>
        <p:spPr>
          <a:xfrm>
            <a:off x="680321" y="753228"/>
            <a:ext cx="7087552" cy="1080938"/>
          </a:xfrm>
        </p:spPr>
        <p:txBody>
          <a:bodyPr>
            <a:normAutofit/>
          </a:bodyPr>
          <a:lstStyle/>
          <a:p>
            <a:r>
              <a:rPr lang="en-US"/>
              <a:t>Rodney Stark, </a:t>
            </a:r>
            <a:r>
              <a:rPr lang="en-US" i="1"/>
              <a:t>The Rise of Christianity </a:t>
            </a:r>
            <a:r>
              <a:rPr lang="en-US"/>
              <a:t>(199)7</a:t>
            </a:r>
          </a:p>
        </p:txBody>
      </p:sp>
      <p:pic>
        <p:nvPicPr>
          <p:cNvPr id="30" name="Picture 20">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7" name="Content Placeholder 6">
            <a:extLst>
              <a:ext uri="{FF2B5EF4-FFF2-40B4-BE49-F238E27FC236}">
                <a16:creationId xmlns:a16="http://schemas.microsoft.com/office/drawing/2014/main" id="{FD352901-2A65-4ABA-9247-09DB57C4DCFD}"/>
              </a:ext>
            </a:extLst>
          </p:cNvPr>
          <p:cNvPicPr>
            <a:picLocks noGrp="1" noChangeAspect="1"/>
          </p:cNvPicPr>
          <p:nvPr>
            <p:ph idx="1"/>
          </p:nvPr>
        </p:nvPicPr>
        <p:blipFill>
          <a:blip r:embed="rId4"/>
          <a:stretch>
            <a:fillRect/>
          </a:stretch>
        </p:blipFill>
        <p:spPr>
          <a:xfrm>
            <a:off x="1493308" y="2336800"/>
            <a:ext cx="4798484" cy="3598863"/>
          </a:xfrm>
        </p:spPr>
      </p:pic>
      <p:pic>
        <p:nvPicPr>
          <p:cNvPr id="32" name="Content Placeholder 4">
            <a:extLst>
              <a:ext uri="{FF2B5EF4-FFF2-40B4-BE49-F238E27FC236}">
                <a16:creationId xmlns:a16="http://schemas.microsoft.com/office/drawing/2014/main" id="{DC4F00C8-3D9B-4688-9092-223539BBFD23}"/>
              </a:ext>
            </a:extLst>
          </p:cNvPr>
          <p:cNvPicPr>
            <a:picLocks noChangeAspect="1"/>
          </p:cNvPicPr>
          <p:nvPr/>
        </p:nvPicPr>
        <p:blipFill>
          <a:blip r:embed="rId5"/>
          <a:stretch>
            <a:fillRect/>
          </a:stretch>
        </p:blipFill>
        <p:spPr>
          <a:xfrm>
            <a:off x="7967050" y="279389"/>
            <a:ext cx="4082652" cy="645478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281298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7D874418-58A8-4F3F-AF0C-5ED930C2478E}"/>
              </a:ext>
            </a:extLst>
          </p:cNvPr>
          <p:cNvPicPr>
            <a:picLocks noChangeAspect="1"/>
          </p:cNvPicPr>
          <p:nvPr/>
        </p:nvPicPr>
        <p:blipFill rotWithShape="1">
          <a:blip r:embed="rId2"/>
          <a:srcRect l="9945" r="-1" b="-1"/>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1CFE92BD-734A-48E4-B867-A3DB17F33572}"/>
              </a:ext>
            </a:extLst>
          </p:cNvPr>
          <p:cNvSpPr>
            <a:spLocks noGrp="1"/>
          </p:cNvSpPr>
          <p:nvPr>
            <p:ph type="title"/>
          </p:nvPr>
        </p:nvSpPr>
        <p:spPr>
          <a:xfrm>
            <a:off x="680322" y="753228"/>
            <a:ext cx="3679028" cy="1080938"/>
          </a:xfrm>
        </p:spPr>
        <p:txBody>
          <a:bodyPr>
            <a:normAutofit/>
          </a:bodyPr>
          <a:lstStyle/>
          <a:p>
            <a:r>
              <a:rPr lang="en-US" sz="2700"/>
              <a:t>Emperor Constantine </a:t>
            </a:r>
            <a:r>
              <a:rPr lang="en-US" sz="2000"/>
              <a:t>(272-337 AD)</a:t>
            </a:r>
          </a:p>
        </p:txBody>
      </p:sp>
      <p:sp>
        <p:nvSpPr>
          <p:cNvPr id="10" name="Content Placeholder 9"/>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1027173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[This is the reason] for the power of the king, the power of the sword exercised by a judge, the talon of the executioner, the weapons of the soldier, the discipline of a lord, and the firmness of a good father.  All these have their </a:t>
            </a:r>
            <a:r>
              <a:rPr lang="en-US" sz="1800" i="1" err="1">
                <a:latin typeface="Times New Roman" panose="02020603050405020304" pitchFamily="18" charset="0"/>
                <a:cs typeface="Times New Roman" panose="02020603050405020304" pitchFamily="18" charset="0"/>
              </a:rPr>
              <a:t>their</a:t>
            </a:r>
            <a:r>
              <a:rPr lang="en-US" sz="1800" i="1">
                <a:latin typeface="Times New Roman" panose="02020603050405020304" pitchFamily="18" charset="0"/>
                <a:cs typeface="Times New Roman" panose="02020603050405020304" pitchFamily="18" charset="0"/>
              </a:rPr>
              <a:t> methods, their causes, their reasons, their usefulness.  While these are feared, the wicked are kept within their bonds and the good live more peacefully among the wicked.</a:t>
            </a:r>
          </a:p>
        </p:txBody>
      </p:sp>
    </p:spTree>
    <p:extLst>
      <p:ext uri="{BB962C8B-B14F-4D97-AF65-F5344CB8AC3E}">
        <p14:creationId xmlns:p14="http://schemas.microsoft.com/office/powerpoint/2010/main" val="1873441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[The City of God] neither annuls nor abolishes [the institutions of the society in which she lives] provided no obstacles are put in the way of the form of devotion that teaches the one supreme God is to be worshipped.</a:t>
            </a:r>
          </a:p>
        </p:txBody>
      </p:sp>
    </p:spTree>
    <p:extLst>
      <p:ext uri="{BB962C8B-B14F-4D97-AF65-F5344CB8AC3E}">
        <p14:creationId xmlns:p14="http://schemas.microsoft.com/office/powerpoint/2010/main" val="3289387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srcRect t="13085" r="2" b="16336"/>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C521F711-3DAE-42BB-8707-024C4C0B2FCF}"/>
              </a:ext>
            </a:extLst>
          </p:cNvPr>
          <p:cNvSpPr>
            <a:spLocks noGrp="1"/>
          </p:cNvSpPr>
          <p:nvPr>
            <p:ph type="title"/>
          </p:nvPr>
        </p:nvSpPr>
        <p:spPr>
          <a:xfrm>
            <a:off x="680322" y="753228"/>
            <a:ext cx="3679028" cy="1080938"/>
          </a:xfrm>
        </p:spPr>
        <p:txBody>
          <a:bodyPr>
            <a:normAutofit/>
          </a:bodyPr>
          <a:lstStyle/>
          <a:p>
            <a:r>
              <a:rPr lang="en-US" sz="3200"/>
              <a:t>Marcus Tullius Cicero </a:t>
            </a:r>
            <a:r>
              <a:rPr lang="en-US" sz="2000"/>
              <a:t>(106-43 BC)</a:t>
            </a:r>
          </a:p>
        </p:txBody>
      </p:sp>
      <p:sp>
        <p:nvSpPr>
          <p:cNvPr id="10" name="Content Placeholder 9"/>
          <p:cNvSpPr>
            <a:spLocks noGrp="1"/>
          </p:cNvSpPr>
          <p:nvPr>
            <p:ph idx="1"/>
          </p:nvPr>
        </p:nvSpPr>
        <p:spPr>
          <a:xfrm>
            <a:off x="680322" y="2336873"/>
            <a:ext cx="3581635" cy="3599316"/>
          </a:xfrm>
        </p:spPr>
        <p:txBody>
          <a:bodyPr>
            <a:normAutofit/>
          </a:bodyPr>
          <a:lstStyle/>
          <a:p>
            <a:pPr marL="0" indent="0">
              <a:buNone/>
            </a:pPr>
            <a:r>
              <a:rPr lang="en-US" sz="2000"/>
              <a:t>A state is a “community of people associated by a common sense of law and common interest.” </a:t>
            </a:r>
          </a:p>
          <a:p>
            <a:pPr marL="0" indent="0">
              <a:buNone/>
            </a:pPr>
            <a:r>
              <a:rPr lang="en-US" sz="1600" i="1"/>
              <a:t>De </a:t>
            </a:r>
            <a:r>
              <a:rPr lang="en-US" sz="1600" i="1" err="1"/>
              <a:t>Republica</a:t>
            </a:r>
            <a:endParaRPr lang="en-US" sz="1600" i="1"/>
          </a:p>
        </p:txBody>
      </p:sp>
    </p:spTree>
    <p:extLst>
      <p:ext uri="{BB962C8B-B14F-4D97-AF65-F5344CB8AC3E}">
        <p14:creationId xmlns:p14="http://schemas.microsoft.com/office/powerpoint/2010/main" val="129016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srcRect t="13085" r="2" b="16336"/>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C521F711-3DAE-42BB-8707-024C4C0B2FCF}"/>
              </a:ext>
            </a:extLst>
          </p:cNvPr>
          <p:cNvSpPr>
            <a:spLocks noGrp="1"/>
          </p:cNvSpPr>
          <p:nvPr>
            <p:ph type="title"/>
          </p:nvPr>
        </p:nvSpPr>
        <p:spPr>
          <a:xfrm>
            <a:off x="680322" y="753228"/>
            <a:ext cx="3679028" cy="1080938"/>
          </a:xfrm>
        </p:spPr>
        <p:txBody>
          <a:bodyPr>
            <a:normAutofit/>
          </a:bodyPr>
          <a:lstStyle/>
          <a:p>
            <a:r>
              <a:rPr lang="en-US" sz="3200"/>
              <a:t>Marcus Tullius Cicero </a:t>
            </a:r>
            <a:r>
              <a:rPr lang="en-US" sz="2000"/>
              <a:t>(106-43 BC)</a:t>
            </a:r>
          </a:p>
        </p:txBody>
      </p:sp>
      <p:sp>
        <p:nvSpPr>
          <p:cNvPr id="10" name="Content Placeholder 9"/>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1111455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The same God whose prophets foretold the events we now see happening.  He is the God from whom Abraham received the message, ‘In your descendants all nations will be blessed.’  And this promise was fulfilled in Christ, who sprang from that line by physical descent.</a:t>
            </a:r>
          </a:p>
        </p:txBody>
      </p:sp>
    </p:spTree>
    <p:extLst>
      <p:ext uri="{BB962C8B-B14F-4D97-AF65-F5344CB8AC3E}">
        <p14:creationId xmlns:p14="http://schemas.microsoft.com/office/powerpoint/2010/main" val="1456001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AB9C4A3E-F64E-44EC-924F-57D4342776D3}"/>
              </a:ext>
            </a:extLst>
          </p:cNvPr>
          <p:cNvPicPr>
            <a:picLocks noChangeAspect="1"/>
          </p:cNvPicPr>
          <p:nvPr/>
        </p:nvPicPr>
        <p:blipFill rotWithShape="1">
          <a:blip r:embed="rId2">
            <a:alphaModFix amt="15000"/>
            <a:grayscl/>
          </a:blip>
          <a:srcRect r="6666"/>
          <a:stretch/>
        </p:blipFill>
        <p:spPr>
          <a:xfrm>
            <a:off x="-3177" y="908871"/>
            <a:ext cx="12192000" cy="6858001"/>
          </a:xfrm>
          <a:prstGeom prst="rect">
            <a:avLst/>
          </a:prstGeom>
        </p:spPr>
      </p:pic>
      <p:pic>
        <p:nvPicPr>
          <p:cNvPr id="26" name="Picture 25">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8" name="Rectangle 27">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8D57DD-EC18-4B2D-832D-0079DFFB7B6C}"/>
              </a:ext>
            </a:extLst>
          </p:cNvPr>
          <p:cNvSpPr>
            <a:spLocks noGrp="1"/>
          </p:cNvSpPr>
          <p:nvPr>
            <p:ph type="title"/>
          </p:nvPr>
        </p:nvSpPr>
        <p:spPr>
          <a:xfrm>
            <a:off x="680321" y="753228"/>
            <a:ext cx="9613861" cy="1080938"/>
          </a:xfrm>
        </p:spPr>
        <p:txBody>
          <a:bodyPr>
            <a:normAutofit/>
          </a:bodyPr>
          <a:lstStyle/>
          <a:p>
            <a:r>
              <a:rPr lang="en-US"/>
              <a:t>Habbakuk 2:4</a:t>
            </a:r>
          </a:p>
        </p:txBody>
      </p:sp>
      <p:pic>
        <p:nvPicPr>
          <p:cNvPr id="30" name="Picture 29">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2" name="Rectangle 31">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9">
            <a:extLst>
              <a:ext uri="{FF2B5EF4-FFF2-40B4-BE49-F238E27FC236}">
                <a16:creationId xmlns:a16="http://schemas.microsoft.com/office/drawing/2014/main" id="{28B1A29A-694C-46E5-A431-00C311036016}"/>
              </a:ext>
            </a:extLst>
          </p:cNvPr>
          <p:cNvSpPr>
            <a:spLocks noGrp="1"/>
          </p:cNvSpPr>
          <p:nvPr>
            <p:ph idx="1"/>
          </p:nvPr>
        </p:nvSpPr>
        <p:spPr>
          <a:xfrm>
            <a:off x="711822" y="2419934"/>
            <a:ext cx="9613861" cy="3395060"/>
          </a:xfrm>
        </p:spPr>
        <p:txBody>
          <a:bodyPr anchor="ctr">
            <a:normAutofit/>
          </a:bodyPr>
          <a:lstStyle/>
          <a:p>
            <a:pPr marL="0" indent="0">
              <a:buNone/>
            </a:pPr>
            <a:r>
              <a:rPr lang="en-US" sz="2000" i="1"/>
              <a:t>The just man shall live by faith.</a:t>
            </a:r>
          </a:p>
          <a:p>
            <a:pPr marL="0" indent="0">
              <a:buNone/>
            </a:pPr>
            <a:r>
              <a:rPr lang="en-US" sz="2000" i="1" err="1"/>
              <a:t>Iustus</a:t>
            </a:r>
            <a:r>
              <a:rPr lang="en-US" sz="2000" i="1"/>
              <a:t> </a:t>
            </a:r>
            <a:r>
              <a:rPr lang="en-US" sz="2000" i="1" err="1"/>
              <a:t>vivit</a:t>
            </a:r>
            <a:r>
              <a:rPr lang="en-US" sz="2000" i="1"/>
              <a:t> ex fide.</a:t>
            </a:r>
          </a:p>
        </p:txBody>
      </p:sp>
    </p:spTree>
    <p:extLst>
      <p:ext uri="{BB962C8B-B14F-4D97-AF65-F5344CB8AC3E}">
        <p14:creationId xmlns:p14="http://schemas.microsoft.com/office/powerpoint/2010/main" val="1254445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A people is the association of a multitude of rational beings united by a common agreement on the objects of their love.</a:t>
            </a:r>
          </a:p>
        </p:txBody>
      </p:sp>
    </p:spTree>
    <p:extLst>
      <p:ext uri="{BB962C8B-B14F-4D97-AF65-F5344CB8AC3E}">
        <p14:creationId xmlns:p14="http://schemas.microsoft.com/office/powerpoint/2010/main" val="759674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4" name="Picture 43">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4DEFD-16A2-405C-A12D-A5E2AE226606}"/>
              </a:ext>
            </a:extLst>
          </p:cNvPr>
          <p:cNvSpPr>
            <a:spLocks noGrp="1"/>
          </p:cNvSpPr>
          <p:nvPr>
            <p:ph type="title"/>
          </p:nvPr>
        </p:nvSpPr>
        <p:spPr>
          <a:xfrm>
            <a:off x="6770849" y="643466"/>
            <a:ext cx="3846292" cy="5205943"/>
          </a:xfrm>
        </p:spPr>
        <p:txBody>
          <a:bodyPr vert="horz" lIns="91440" tIns="45720" rIns="91440" bIns="45720" rtlCol="0" anchor="b">
            <a:normAutofit/>
          </a:bodyPr>
          <a:lstStyle/>
          <a:p>
            <a:pPr algn="r"/>
            <a:r>
              <a:rPr lang="en-US" sz="4800">
                <a:solidFill>
                  <a:schemeClr val="accent1"/>
                </a:solidFill>
              </a:rPr>
              <a:t>Matthew 6:21</a:t>
            </a:r>
          </a:p>
        </p:txBody>
      </p:sp>
      <p:sp>
        <p:nvSpPr>
          <p:cNvPr id="3" name="Content Placeholder 2">
            <a:extLst>
              <a:ext uri="{FF2B5EF4-FFF2-40B4-BE49-F238E27FC236}">
                <a16:creationId xmlns:a16="http://schemas.microsoft.com/office/drawing/2014/main" id="{CA9056FD-BC39-4A76-8B87-45E27C69D808}"/>
              </a:ext>
            </a:extLst>
          </p:cNvPr>
          <p:cNvSpPr>
            <a:spLocks noGrp="1"/>
          </p:cNvSpPr>
          <p:nvPr>
            <p:ph idx="1"/>
          </p:nvPr>
        </p:nvSpPr>
        <p:spPr>
          <a:xfrm>
            <a:off x="680321" y="965200"/>
            <a:ext cx="5410207" cy="4884209"/>
          </a:xfrm>
        </p:spPr>
        <p:txBody>
          <a:bodyPr vert="horz" lIns="91440" tIns="45720" rIns="91440" bIns="45720" rtlCol="0" anchor="ctr">
            <a:normAutofit/>
          </a:bodyPr>
          <a:lstStyle/>
          <a:p>
            <a:pPr marL="0" indent="0">
              <a:buNone/>
            </a:pPr>
            <a:r>
              <a:rPr lang="en-US" sz="2800" i="1"/>
              <a:t>Where your treasure is, there will your heart be also.</a:t>
            </a:r>
          </a:p>
        </p:txBody>
      </p:sp>
    </p:spTree>
    <p:extLst>
      <p:ext uri="{BB962C8B-B14F-4D97-AF65-F5344CB8AC3E}">
        <p14:creationId xmlns:p14="http://schemas.microsoft.com/office/powerpoint/2010/main" val="1202879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136A-025D-4F21-ABA8-68131E807479}"/>
              </a:ext>
            </a:extLst>
          </p:cNvPr>
          <p:cNvSpPr>
            <a:spLocks noGrp="1"/>
          </p:cNvSpPr>
          <p:nvPr>
            <p:ph type="title"/>
          </p:nvPr>
        </p:nvSpPr>
        <p:spPr>
          <a:xfrm>
            <a:off x="680321" y="753228"/>
            <a:ext cx="9613861" cy="1080938"/>
          </a:xfrm>
        </p:spPr>
        <p:txBody>
          <a:bodyPr>
            <a:normAutofit/>
          </a:bodyPr>
          <a:lstStyle/>
          <a:p>
            <a:r>
              <a:rPr lang="en-US"/>
              <a:t>Rowan Williams</a:t>
            </a:r>
          </a:p>
        </p:txBody>
      </p:sp>
      <p:sp>
        <p:nvSpPr>
          <p:cNvPr id="10" name="Content Placeholder 9">
            <a:extLst>
              <a:ext uri="{FF2B5EF4-FFF2-40B4-BE49-F238E27FC236}">
                <a16:creationId xmlns:a16="http://schemas.microsoft.com/office/drawing/2014/main" id="{50D67BBF-486F-43A4-9D6B-DCE4590C8CEB}"/>
              </a:ext>
            </a:extLst>
          </p:cNvPr>
          <p:cNvSpPr>
            <a:spLocks noGrp="1"/>
          </p:cNvSpPr>
          <p:nvPr>
            <p:ph idx="1"/>
          </p:nvPr>
        </p:nvSpPr>
        <p:spPr>
          <a:xfrm>
            <a:off x="3777672" y="2336873"/>
            <a:ext cx="6516509" cy="3599316"/>
          </a:xfrm>
        </p:spPr>
        <p:txBody>
          <a:bodyPr>
            <a:normAutofit/>
          </a:bodyPr>
          <a:lstStyle/>
          <a:p>
            <a:pPr marL="0" indent="0">
              <a:buNone/>
            </a:pPr>
            <a:r>
              <a:rPr lang="en-US"/>
              <a:t>The City of God is a book about the “optimal form of corporate human life” in light of its “last end.” </a:t>
            </a:r>
          </a:p>
        </p:txBody>
      </p:sp>
      <p:pic>
        <p:nvPicPr>
          <p:cNvPr id="8" name="Content Placeholder 4">
            <a:extLst>
              <a:ext uri="{FF2B5EF4-FFF2-40B4-BE49-F238E27FC236}">
                <a16:creationId xmlns:a16="http://schemas.microsoft.com/office/drawing/2014/main" id="{EBA90B7D-5CF4-40A5-A896-DBED85343C04}"/>
              </a:ext>
            </a:extLst>
          </p:cNvPr>
          <p:cNvPicPr>
            <a:picLocks noChangeAspect="1"/>
          </p:cNvPicPr>
          <p:nvPr/>
        </p:nvPicPr>
        <p:blipFill rotWithShape="1">
          <a:blip r:embed="rId2"/>
          <a:srcRect r="9188" b="3"/>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593854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4" name="Picture 43">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4DEFD-16A2-405C-A12D-A5E2AE226606}"/>
              </a:ext>
            </a:extLst>
          </p:cNvPr>
          <p:cNvSpPr>
            <a:spLocks noGrp="1"/>
          </p:cNvSpPr>
          <p:nvPr>
            <p:ph type="title"/>
          </p:nvPr>
        </p:nvSpPr>
        <p:spPr>
          <a:xfrm>
            <a:off x="6770849" y="643466"/>
            <a:ext cx="3846292" cy="5205943"/>
          </a:xfrm>
        </p:spPr>
        <p:txBody>
          <a:bodyPr vert="horz" lIns="91440" tIns="45720" rIns="91440" bIns="45720" rtlCol="0" anchor="b">
            <a:normAutofit/>
          </a:bodyPr>
          <a:lstStyle/>
          <a:p>
            <a:pPr algn="r"/>
            <a:r>
              <a:rPr lang="en-US" sz="4800">
                <a:solidFill>
                  <a:schemeClr val="accent1"/>
                </a:solidFill>
              </a:rPr>
              <a:t>The lust for domination</a:t>
            </a:r>
          </a:p>
        </p:txBody>
      </p:sp>
      <p:sp>
        <p:nvSpPr>
          <p:cNvPr id="3" name="Content Placeholder 2">
            <a:extLst>
              <a:ext uri="{FF2B5EF4-FFF2-40B4-BE49-F238E27FC236}">
                <a16:creationId xmlns:a16="http://schemas.microsoft.com/office/drawing/2014/main" id="{CA9056FD-BC39-4A76-8B87-45E27C69D808}"/>
              </a:ext>
            </a:extLst>
          </p:cNvPr>
          <p:cNvSpPr>
            <a:spLocks noGrp="1"/>
          </p:cNvSpPr>
          <p:nvPr>
            <p:ph idx="1"/>
          </p:nvPr>
        </p:nvSpPr>
        <p:spPr>
          <a:xfrm>
            <a:off x="680321" y="965200"/>
            <a:ext cx="5410207" cy="4884209"/>
          </a:xfrm>
        </p:spPr>
        <p:txBody>
          <a:bodyPr vert="horz" lIns="91440" tIns="45720" rIns="91440" bIns="45720" rtlCol="0" anchor="ctr">
            <a:normAutofit/>
          </a:bodyPr>
          <a:lstStyle/>
          <a:p>
            <a:pPr marL="0" indent="0">
              <a:buNone/>
            </a:pPr>
            <a:r>
              <a:rPr lang="en-US" sz="2800" i="1"/>
              <a:t>Libido </a:t>
            </a:r>
            <a:r>
              <a:rPr lang="en-US" sz="2800" i="1" err="1"/>
              <a:t>dominandi</a:t>
            </a:r>
            <a:endParaRPr lang="en-US" sz="2800" i="1"/>
          </a:p>
        </p:txBody>
      </p:sp>
    </p:spTree>
    <p:extLst>
      <p:ext uri="{BB962C8B-B14F-4D97-AF65-F5344CB8AC3E}">
        <p14:creationId xmlns:p14="http://schemas.microsoft.com/office/powerpoint/2010/main" val="532379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The reward of virtue will be God Himself, who gave the virtue, together with the promise of Himself, the best and greatest of all possible promises.  For what did he mean when he said, in the words of the prophet, “I shall be their God, and they will be my people”? Did He not mean, “I shall be the source of their satisfaction; I shall be everything that men can honorably desire; life, health, food, wealth, glory, honor, peace and every blessing”? For that is also the correct interpretation of the Apostle’s words, “so that God may be all in all.” [God] will be the goal of all our longings; and we shall see Him for ever; we shall love him without satiety; we shall praise Him without wearying.  This will be the duty, the delight, the activity of all, shared by all who share the life of eternity.</a:t>
            </a:r>
          </a:p>
        </p:txBody>
      </p:sp>
    </p:spTree>
    <p:extLst>
      <p:ext uri="{BB962C8B-B14F-4D97-AF65-F5344CB8AC3E}">
        <p14:creationId xmlns:p14="http://schemas.microsoft.com/office/powerpoint/2010/main" val="231221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3994" r="2963" b="1"/>
          <a:stretch/>
        </p:blipFill>
        <p:spPr>
          <a:xfrm>
            <a:off x="7483152" y="-93306"/>
            <a:ext cx="4705672" cy="7016620"/>
          </a:xfrm>
          <a:prstGeom prst="rect">
            <a:avLst/>
          </a:prstGeom>
          <a:ln>
            <a:noFill/>
          </a:ln>
          <a:effectLst/>
        </p:spPr>
      </p:pic>
      <p:sp>
        <p:nvSpPr>
          <p:cNvPr id="2" name="Title 1"/>
          <p:cNvSpPr>
            <a:spLocks noGrp="1"/>
          </p:cNvSpPr>
          <p:nvPr>
            <p:ph type="title"/>
          </p:nvPr>
        </p:nvSpPr>
        <p:spPr>
          <a:xfrm>
            <a:off x="289249" y="753228"/>
            <a:ext cx="7478624" cy="1080938"/>
          </a:xfrm>
        </p:spPr>
        <p:txBody>
          <a:bodyPr>
            <a:normAutofit/>
          </a:bodyPr>
          <a:lstStyle/>
          <a:p>
            <a:r>
              <a:rPr lang="en-US" i="1"/>
              <a:t>The City of God</a:t>
            </a:r>
            <a:endParaRPr lang="en-US"/>
          </a:p>
        </p:txBody>
      </p:sp>
      <p:sp>
        <p:nvSpPr>
          <p:cNvPr id="16" name="Content Placeholder 8"/>
          <p:cNvSpPr>
            <a:spLocks noGrp="1"/>
          </p:cNvSpPr>
          <p:nvPr>
            <p:ph idx="1"/>
          </p:nvPr>
        </p:nvSpPr>
        <p:spPr>
          <a:xfrm>
            <a:off x="180975" y="2336872"/>
            <a:ext cx="7143750" cy="4292527"/>
          </a:xfrm>
        </p:spPr>
        <p:txBody>
          <a:bodyPr>
            <a:normAutofit/>
          </a:bodyPr>
          <a:lstStyle/>
          <a:p>
            <a:pPr marL="0" indent="0">
              <a:buNone/>
            </a:pPr>
            <a:r>
              <a:rPr lang="en-US" sz="1800" i="1">
                <a:latin typeface="Times New Roman" panose="02020603050405020304" pitchFamily="18" charset="0"/>
                <a:cs typeface="Times New Roman" panose="02020603050405020304" pitchFamily="18" charset="0"/>
              </a:rPr>
              <a:t>It is we ourselves — we, His City — who are His best, His most glorious sacrifice.  The mystic symbol for this sacrifice we celebrate in our oblations familiar to the </a:t>
            </a:r>
            <a:r>
              <a:rPr lang="en-US" sz="1800" i="1" err="1">
                <a:latin typeface="Times New Roman" panose="02020603050405020304" pitchFamily="18" charset="0"/>
                <a:cs typeface="Times New Roman" panose="02020603050405020304" pitchFamily="18" charset="0"/>
              </a:rPr>
              <a:t>faithfull</a:t>
            </a:r>
            <a:r>
              <a:rPr lang="en-US" sz="1800" i="1">
                <a:latin typeface="Times New Roman" panose="02020603050405020304" pitchFamily="18" charset="0"/>
                <a:cs typeface="Times New Roman" panose="02020603050405020304" pitchFamily="18" charset="0"/>
              </a:rPr>
              <a:t>…It follows that justice is found where God, the one supreme God, rules an obedient City according to His grace, forbidding sacrifice to any being save Himself alone…Where this justice does not exist, there is certainly no “association of men united by a common sense of right and by a community of interest.”  Therefore, there is no commonwealth, for where there is no “people,” there is no “weal of the people.”</a:t>
            </a:r>
          </a:p>
        </p:txBody>
      </p:sp>
    </p:spTree>
    <p:extLst>
      <p:ext uri="{BB962C8B-B14F-4D97-AF65-F5344CB8AC3E}">
        <p14:creationId xmlns:p14="http://schemas.microsoft.com/office/powerpoint/2010/main" val="3098216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09AC-657D-4F73-A2E9-FE2B1462CB30}"/>
              </a:ext>
            </a:extLst>
          </p:cNvPr>
          <p:cNvSpPr>
            <a:spLocks noGrp="1"/>
          </p:cNvSpPr>
          <p:nvPr>
            <p:ph type="title"/>
          </p:nvPr>
        </p:nvSpPr>
        <p:spPr>
          <a:xfrm>
            <a:off x="680321" y="753228"/>
            <a:ext cx="4136123" cy="1080938"/>
          </a:xfrm>
        </p:spPr>
        <p:txBody>
          <a:bodyPr>
            <a:normAutofit/>
          </a:bodyPr>
          <a:lstStyle/>
          <a:p>
            <a:r>
              <a:rPr lang="en-US" sz="2400"/>
              <a:t>Roman North Africa</a:t>
            </a:r>
          </a:p>
        </p:txBody>
      </p:sp>
      <p:sp>
        <p:nvSpPr>
          <p:cNvPr id="10" name="Content Placeholder 9">
            <a:extLst>
              <a:ext uri="{FF2B5EF4-FFF2-40B4-BE49-F238E27FC236}">
                <a16:creationId xmlns:a16="http://schemas.microsoft.com/office/drawing/2014/main" id="{CF11C642-47A8-407F-BDFC-75F33F41A9BC}"/>
              </a:ext>
            </a:extLst>
          </p:cNvPr>
          <p:cNvSpPr>
            <a:spLocks noGrp="1"/>
          </p:cNvSpPr>
          <p:nvPr>
            <p:ph idx="1"/>
          </p:nvPr>
        </p:nvSpPr>
        <p:spPr>
          <a:xfrm>
            <a:off x="680321" y="2336873"/>
            <a:ext cx="4136123" cy="3599316"/>
          </a:xfrm>
        </p:spPr>
        <p:txBody>
          <a:bodyPr>
            <a:normAutofit/>
          </a:bodyPr>
          <a:lstStyle/>
          <a:p>
            <a:endParaRPr lang="en-US" sz="1800"/>
          </a:p>
        </p:txBody>
      </p:sp>
      <p:pic>
        <p:nvPicPr>
          <p:cNvPr id="8" name="Content Placeholder 4">
            <a:extLst>
              <a:ext uri="{FF2B5EF4-FFF2-40B4-BE49-F238E27FC236}">
                <a16:creationId xmlns:a16="http://schemas.microsoft.com/office/drawing/2014/main" id="{8264E617-05D3-4624-B206-D3EBE1217C96}"/>
              </a:ext>
            </a:extLst>
          </p:cNvPr>
          <p:cNvPicPr>
            <a:picLocks noChangeAspect="1"/>
          </p:cNvPicPr>
          <p:nvPr/>
        </p:nvPicPr>
        <p:blipFill>
          <a:blip r:embed="rId2"/>
          <a:stretch>
            <a:fillRect/>
          </a:stretch>
        </p:blipFill>
        <p:spPr>
          <a:xfrm>
            <a:off x="3539655" y="389967"/>
            <a:ext cx="8652345" cy="5926857"/>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00274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B9F661EE-80CF-4C25-BEA8-78EB6A79F9A7}"/>
              </a:ext>
            </a:extLst>
          </p:cNvPr>
          <p:cNvPicPr>
            <a:picLocks noChangeAspect="1"/>
          </p:cNvPicPr>
          <p:nvPr/>
        </p:nvPicPr>
        <p:blipFill rotWithShape="1">
          <a:blip r:embed="rId3"/>
          <a:srcRect t="10900" b="16251"/>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A8B0AC-5457-4F3B-A4ED-959EA6E7E471}"/>
              </a:ext>
            </a:extLst>
          </p:cNvPr>
          <p:cNvSpPr>
            <a:spLocks noGrp="1"/>
          </p:cNvSpPr>
          <p:nvPr>
            <p:ph type="title"/>
          </p:nvPr>
        </p:nvSpPr>
        <p:spPr>
          <a:xfrm>
            <a:off x="680322" y="753228"/>
            <a:ext cx="3679028" cy="1080938"/>
          </a:xfrm>
        </p:spPr>
        <p:txBody>
          <a:bodyPr>
            <a:normAutofit/>
          </a:bodyPr>
          <a:lstStyle/>
          <a:p>
            <a:r>
              <a:rPr lang="en-US" sz="3200"/>
              <a:t>Basilica of San Pietro, Ciel d’Oro</a:t>
            </a:r>
          </a:p>
        </p:txBody>
      </p:sp>
      <p:pic>
        <p:nvPicPr>
          <p:cNvPr id="19" name="Picture 18">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10" name="Content Placeholder 9">
            <a:extLst>
              <a:ext uri="{FF2B5EF4-FFF2-40B4-BE49-F238E27FC236}">
                <a16:creationId xmlns:a16="http://schemas.microsoft.com/office/drawing/2014/main" id="{9785A401-3852-4FEC-8AF0-8DB45BD13163}"/>
              </a:ext>
            </a:extLst>
          </p:cNvPr>
          <p:cNvSpPr>
            <a:spLocks noGrp="1"/>
          </p:cNvSpPr>
          <p:nvPr>
            <p:ph idx="1"/>
          </p:nvPr>
        </p:nvSpPr>
        <p:spPr>
          <a:xfrm>
            <a:off x="680322" y="2336873"/>
            <a:ext cx="3581635" cy="3599316"/>
          </a:xfrm>
        </p:spPr>
        <p:txBody>
          <a:bodyPr>
            <a:normAutofit/>
          </a:bodyPr>
          <a:lstStyle/>
          <a:p>
            <a:endParaRPr lang="en-US" sz="1600"/>
          </a:p>
        </p:txBody>
      </p:sp>
    </p:spTree>
    <p:extLst>
      <p:ext uri="{BB962C8B-B14F-4D97-AF65-F5344CB8AC3E}">
        <p14:creationId xmlns:p14="http://schemas.microsoft.com/office/powerpoint/2010/main" val="164945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rotWithShape="1">
          <a:blip r:embed="rId2">
            <a:alphaModFix amt="15000"/>
            <a:grayscl/>
          </a:blip>
          <a:srcRect t="9091" r="15556" b="1"/>
          <a:stretch/>
        </p:blipFill>
        <p:spPr>
          <a:xfrm>
            <a:off x="0" y="0"/>
            <a:ext cx="12192000" cy="6858001"/>
          </a:xfrm>
          <a:prstGeom prst="rect">
            <a:avLst/>
          </a:prstGeom>
        </p:spPr>
      </p:pic>
    </p:spTree>
    <p:extLst>
      <p:ext uri="{BB962C8B-B14F-4D97-AF65-F5344CB8AC3E}">
        <p14:creationId xmlns:p14="http://schemas.microsoft.com/office/powerpoint/2010/main" val="3832656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8A2CF5-5D77-4F40-9D7F-58E7E69E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9107CEA-9690-45A7-AD63-81B580BD2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D760E178-A1D3-4B11-9005-4B6E82CEB1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5471" y="0"/>
            <a:ext cx="12192000" cy="6858000"/>
          </a:xfrm>
          <a:prstGeom prst="rect">
            <a:avLst/>
          </a:prstGeom>
        </p:spPr>
      </p:pic>
      <p:sp>
        <p:nvSpPr>
          <p:cNvPr id="2" name="Title 1">
            <a:extLst>
              <a:ext uri="{FF2B5EF4-FFF2-40B4-BE49-F238E27FC236}">
                <a16:creationId xmlns:a16="http://schemas.microsoft.com/office/drawing/2014/main" id="{88AA9A18-74AE-4E6D-84F8-2C6A41E2FE7C}"/>
              </a:ext>
            </a:extLst>
          </p:cNvPr>
          <p:cNvSpPr>
            <a:spLocks noGrp="1"/>
          </p:cNvSpPr>
          <p:nvPr>
            <p:ph type="title"/>
          </p:nvPr>
        </p:nvSpPr>
        <p:spPr>
          <a:xfrm>
            <a:off x="7957456" y="1844218"/>
            <a:ext cx="2928257" cy="4000707"/>
          </a:xfrm>
        </p:spPr>
        <p:txBody>
          <a:bodyPr anchor="t">
            <a:normAutofit/>
          </a:bodyPr>
          <a:lstStyle/>
          <a:p>
            <a:r>
              <a:rPr lang="en-US" sz="2800"/>
              <a:t>Romulus Augustulus, </a:t>
            </a:r>
            <a:br>
              <a:rPr lang="en-US" sz="2800"/>
            </a:br>
            <a:r>
              <a:rPr lang="en-US" sz="2800"/>
              <a:t>the last Roman Emperor in the West —</a:t>
            </a:r>
            <a:br>
              <a:rPr lang="en-US" sz="2800"/>
            </a:br>
            <a:r>
              <a:rPr lang="en-US" sz="2800"/>
              <a:t>Deposed 476 AD</a:t>
            </a:r>
          </a:p>
        </p:txBody>
      </p:sp>
      <p:sp>
        <p:nvSpPr>
          <p:cNvPr id="23" name="Rectangle 22">
            <a:extLst>
              <a:ext uri="{FF2B5EF4-FFF2-40B4-BE49-F238E27FC236}">
                <a16:creationId xmlns:a16="http://schemas.microsoft.com/office/drawing/2014/main" id="{DC93C6B4-586F-4876-9FE1-CF9B241CA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641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92752CA-9044-45BC-B323-EFA567972829}"/>
              </a:ext>
            </a:extLst>
          </p:cNvPr>
          <p:cNvPicPr>
            <a:picLocks noGrp="1" noChangeAspect="1"/>
          </p:cNvPicPr>
          <p:nvPr>
            <p:ph idx="1"/>
          </p:nvPr>
        </p:nvPicPr>
        <p:blipFill>
          <a:blip r:embed="rId3"/>
          <a:stretch>
            <a:fillRect/>
          </a:stretch>
        </p:blipFill>
        <p:spPr>
          <a:xfrm>
            <a:off x="-1939" y="-9379"/>
            <a:ext cx="7718355" cy="6867379"/>
          </a:xfrm>
        </p:spPr>
      </p:pic>
    </p:spTree>
    <p:extLst>
      <p:ext uri="{BB962C8B-B14F-4D97-AF65-F5344CB8AC3E}">
        <p14:creationId xmlns:p14="http://schemas.microsoft.com/office/powerpoint/2010/main" val="3874276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0FEB713-5DDB-4DB6-B835-51228A40F0FC}"/>
              </a:ext>
            </a:extLst>
          </p:cNvPr>
          <p:cNvPicPr>
            <a:picLocks noChangeAspect="1"/>
          </p:cNvPicPr>
          <p:nvPr/>
        </p:nvPicPr>
        <p:blipFill rotWithShape="1">
          <a:blip r:embed="rId2"/>
          <a:srcRect/>
          <a:stretch/>
        </p:blipFill>
        <p:spPr>
          <a:xfrm>
            <a:off x="7557796" y="-65859"/>
            <a:ext cx="4634204" cy="6963968"/>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7B8A2822-0C8E-47E1-B435-938652EF2DC1}"/>
              </a:ext>
            </a:extLst>
          </p:cNvPr>
          <p:cNvSpPr>
            <a:spLocks noGrp="1"/>
          </p:cNvSpPr>
          <p:nvPr>
            <p:ph type="title"/>
          </p:nvPr>
        </p:nvSpPr>
        <p:spPr>
          <a:xfrm>
            <a:off x="680322" y="2733709"/>
            <a:ext cx="6752110" cy="1373070"/>
          </a:xfrm>
        </p:spPr>
        <p:txBody>
          <a:bodyPr vert="horz" lIns="91440" tIns="45720" rIns="91440" bIns="45720" rtlCol="0" anchor="ctr">
            <a:normAutofit/>
          </a:bodyPr>
          <a:lstStyle/>
          <a:p>
            <a:pPr algn="r"/>
            <a:r>
              <a:rPr lang="en-US" sz="4600"/>
              <a:t>Adolf von </a:t>
            </a:r>
            <a:r>
              <a:rPr lang="en-US" sz="4600" err="1"/>
              <a:t>Harnack</a:t>
            </a:r>
            <a:r>
              <a:rPr lang="en-US" sz="4600"/>
              <a:t> </a:t>
            </a:r>
            <a:br>
              <a:rPr lang="en-US" sz="4600"/>
            </a:br>
            <a:r>
              <a:rPr lang="en-US" sz="2400"/>
              <a:t>(1851-1930)</a:t>
            </a:r>
          </a:p>
        </p:txBody>
      </p:sp>
      <p:sp>
        <p:nvSpPr>
          <p:cNvPr id="10" name="Content Placeholder 9"/>
          <p:cNvSpPr>
            <a:spLocks noGrp="1"/>
          </p:cNvSpPr>
          <p:nvPr>
            <p:ph idx="1"/>
          </p:nvPr>
        </p:nvSpPr>
        <p:spPr>
          <a:xfrm>
            <a:off x="680322" y="4394039"/>
            <a:ext cx="6752109" cy="1117687"/>
          </a:xfrm>
        </p:spPr>
        <p:txBody>
          <a:bodyPr vert="horz" lIns="91440" tIns="45720" rIns="91440" bIns="45720" rtlCol="0">
            <a:normAutofit/>
          </a:bodyPr>
          <a:lstStyle/>
          <a:p>
            <a:pPr marL="0" indent="0" algn="r">
              <a:buNone/>
            </a:pPr>
            <a:r>
              <a:rPr lang="en-US" sz="2000"/>
              <a:t>“The history of church doctrine in the West is a much-disguised struggle against Augustinianism.”</a:t>
            </a:r>
          </a:p>
        </p:txBody>
      </p:sp>
    </p:spTree>
    <p:extLst>
      <p:ext uri="{BB962C8B-B14F-4D97-AF65-F5344CB8AC3E}">
        <p14:creationId xmlns:p14="http://schemas.microsoft.com/office/powerpoint/2010/main" val="3214334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78E7F-4042-4EE5-ADDB-70ED78BFED99}"/>
              </a:ext>
            </a:extLst>
          </p:cNvPr>
          <p:cNvSpPr>
            <a:spLocks noGrp="1"/>
          </p:cNvSpPr>
          <p:nvPr>
            <p:ph type="title"/>
          </p:nvPr>
        </p:nvSpPr>
        <p:spPr>
          <a:xfrm>
            <a:off x="6770849" y="643466"/>
            <a:ext cx="3846292" cy="5205943"/>
          </a:xfrm>
        </p:spPr>
        <p:txBody>
          <a:bodyPr anchor="b">
            <a:normAutofit/>
          </a:bodyPr>
          <a:lstStyle/>
          <a:p>
            <a:pPr algn="r"/>
            <a:r>
              <a:rPr lang="en-US" sz="4800" err="1">
                <a:solidFill>
                  <a:schemeClr val="accent1"/>
                </a:solidFill>
              </a:rPr>
              <a:t>Decretum</a:t>
            </a:r>
            <a:r>
              <a:rPr lang="en-US" sz="4800">
                <a:solidFill>
                  <a:schemeClr val="accent1"/>
                </a:solidFill>
              </a:rPr>
              <a:t> </a:t>
            </a:r>
            <a:r>
              <a:rPr lang="en-US" sz="4800" err="1">
                <a:solidFill>
                  <a:schemeClr val="accent1"/>
                </a:solidFill>
              </a:rPr>
              <a:t>Gratiani</a:t>
            </a:r>
            <a:endParaRPr lang="en-US" sz="4800">
              <a:solidFill>
                <a:schemeClr val="accent1"/>
              </a:solidFill>
            </a:endParaRPr>
          </a:p>
        </p:txBody>
      </p:sp>
      <p:pic>
        <p:nvPicPr>
          <p:cNvPr id="5" name="Content Placeholder 4">
            <a:extLst>
              <a:ext uri="{FF2B5EF4-FFF2-40B4-BE49-F238E27FC236}">
                <a16:creationId xmlns:a16="http://schemas.microsoft.com/office/drawing/2014/main" id="{00796993-937F-4302-90FC-61CFA440AA1A}"/>
              </a:ext>
            </a:extLst>
          </p:cNvPr>
          <p:cNvPicPr>
            <a:picLocks noGrp="1" noChangeAspect="1"/>
          </p:cNvPicPr>
          <p:nvPr>
            <p:ph idx="1"/>
          </p:nvPr>
        </p:nvPicPr>
        <p:blipFill>
          <a:blip r:embed="rId3"/>
          <a:stretch>
            <a:fillRect/>
          </a:stretch>
        </p:blipFill>
        <p:spPr>
          <a:xfrm>
            <a:off x="1130599" y="12620"/>
            <a:ext cx="4466722" cy="6858000"/>
          </a:xfrm>
        </p:spPr>
      </p:pic>
    </p:spTree>
    <p:extLst>
      <p:ext uri="{BB962C8B-B14F-4D97-AF65-F5344CB8AC3E}">
        <p14:creationId xmlns:p14="http://schemas.microsoft.com/office/powerpoint/2010/main" val="3237105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44DB-E0E1-4C62-B7E1-87DE01DDD7D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ADBC7D-38E8-4C68-B33C-9AE00754B074}"/>
              </a:ext>
            </a:extLst>
          </p:cNvPr>
          <p:cNvPicPr>
            <a:picLocks noGrp="1" noChangeAspect="1"/>
          </p:cNvPicPr>
          <p:nvPr>
            <p:ph idx="1"/>
          </p:nvPr>
        </p:nvPicPr>
        <p:blipFill>
          <a:blip r:embed="rId2"/>
          <a:stretch>
            <a:fillRect/>
          </a:stretch>
        </p:blipFill>
        <p:spPr>
          <a:xfrm>
            <a:off x="0" y="-10476"/>
            <a:ext cx="12193661" cy="6845870"/>
          </a:xfrm>
        </p:spPr>
      </p:pic>
    </p:spTree>
    <p:extLst>
      <p:ext uri="{BB962C8B-B14F-4D97-AF65-F5344CB8AC3E}">
        <p14:creationId xmlns:p14="http://schemas.microsoft.com/office/powerpoint/2010/main" val="146274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C1A4-9511-4BEE-B463-D4A7B8E71AB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A40DC72-5492-457E-9FA8-CF6308136DD5}"/>
              </a:ext>
            </a:extLst>
          </p:cNvPr>
          <p:cNvPicPr>
            <a:picLocks noGrp="1" noChangeAspect="1"/>
          </p:cNvPicPr>
          <p:nvPr>
            <p:ph idx="1"/>
          </p:nvPr>
        </p:nvPicPr>
        <p:blipFill>
          <a:blip r:embed="rId2"/>
          <a:stretch>
            <a:fillRect/>
          </a:stretch>
        </p:blipFill>
        <p:spPr>
          <a:xfrm>
            <a:off x="0" y="0"/>
            <a:ext cx="12192000" cy="6836345"/>
          </a:xfrm>
        </p:spPr>
      </p:pic>
    </p:spTree>
    <p:extLst>
      <p:ext uri="{BB962C8B-B14F-4D97-AF65-F5344CB8AC3E}">
        <p14:creationId xmlns:p14="http://schemas.microsoft.com/office/powerpoint/2010/main" val="328412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BEA5-EE5C-4A5F-A0D7-2519691B79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59DBD2D-8A71-4737-B965-A95E353A1B1E}"/>
              </a:ext>
            </a:extLst>
          </p:cNvPr>
          <p:cNvPicPr>
            <a:picLocks noGrp="1" noChangeAspect="1"/>
          </p:cNvPicPr>
          <p:nvPr>
            <p:ph idx="1"/>
          </p:nvPr>
        </p:nvPicPr>
        <p:blipFill>
          <a:blip r:embed="rId2"/>
          <a:stretch>
            <a:fillRect/>
          </a:stretch>
        </p:blipFill>
        <p:spPr>
          <a:xfrm>
            <a:off x="1" y="-58831"/>
            <a:ext cx="12265554" cy="6899375"/>
          </a:xfrm>
        </p:spPr>
      </p:pic>
    </p:spTree>
    <p:extLst>
      <p:ext uri="{BB962C8B-B14F-4D97-AF65-F5344CB8AC3E}">
        <p14:creationId xmlns:p14="http://schemas.microsoft.com/office/powerpoint/2010/main" val="1141224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5" name="Rectangle 24">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9" name="Content Placeholder 4">
            <a:extLst>
              <a:ext uri="{FF2B5EF4-FFF2-40B4-BE49-F238E27FC236}">
                <a16:creationId xmlns:a16="http://schemas.microsoft.com/office/drawing/2014/main" id="{1CFAB9E3-8825-45D4-8024-4AF819E1E5E1}"/>
              </a:ext>
            </a:extLst>
          </p:cNvPr>
          <p:cNvPicPr>
            <a:picLocks noChangeAspect="1"/>
          </p:cNvPicPr>
          <p:nvPr/>
        </p:nvPicPr>
        <p:blipFill rotWithShape="1">
          <a:blip r:embed="rId3"/>
          <a:srcRect t="1534" r="-1" b="13133"/>
          <a:stretch/>
        </p:blipFill>
        <p:spPr>
          <a:xfrm>
            <a:off x="4636008" y="10"/>
            <a:ext cx="7552815" cy="6856310"/>
          </a:xfrm>
          <a:prstGeom prst="rect">
            <a:avLst/>
          </a:prstGeom>
          <a:ln>
            <a:noFill/>
          </a:ln>
          <a:effectLst/>
        </p:spPr>
      </p:pic>
      <p:sp>
        <p:nvSpPr>
          <p:cNvPr id="28" name="Rectangle 27">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36BA62-C56F-4FCB-AD98-6F42BA923556}"/>
              </a:ext>
            </a:extLst>
          </p:cNvPr>
          <p:cNvSpPr>
            <a:spLocks noGrp="1"/>
          </p:cNvSpPr>
          <p:nvPr>
            <p:ph type="title"/>
          </p:nvPr>
        </p:nvSpPr>
        <p:spPr>
          <a:xfrm>
            <a:off x="680322" y="753228"/>
            <a:ext cx="3679028" cy="1080938"/>
          </a:xfrm>
        </p:spPr>
        <p:txBody>
          <a:bodyPr>
            <a:normAutofit/>
          </a:bodyPr>
          <a:lstStyle/>
          <a:p>
            <a:endParaRPr lang="en-US" sz="3200"/>
          </a:p>
        </p:txBody>
      </p:sp>
      <p:pic>
        <p:nvPicPr>
          <p:cNvPr id="30" name="Picture 29">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1" name="Content Placeholder 20">
            <a:extLst>
              <a:ext uri="{FF2B5EF4-FFF2-40B4-BE49-F238E27FC236}">
                <a16:creationId xmlns:a16="http://schemas.microsoft.com/office/drawing/2014/main" id="{4ADDD06F-239F-4BDC-81AE-10C63BFD869F}"/>
              </a:ext>
            </a:extLst>
          </p:cNvPr>
          <p:cNvSpPr>
            <a:spLocks noGrp="1"/>
          </p:cNvSpPr>
          <p:nvPr>
            <p:ph idx="1"/>
          </p:nvPr>
        </p:nvSpPr>
        <p:spPr>
          <a:xfrm>
            <a:off x="104775" y="2336873"/>
            <a:ext cx="4400549" cy="4378252"/>
          </a:xfrm>
        </p:spPr>
        <p:txBody>
          <a:bodyPr>
            <a:normAutofit/>
          </a:bodyPr>
          <a:lstStyle/>
          <a:p>
            <a:pPr marL="0" indent="0">
              <a:buNone/>
            </a:pPr>
            <a:endParaRPr lang="en-US" sz="2800" i="1"/>
          </a:p>
        </p:txBody>
      </p:sp>
    </p:spTree>
    <p:extLst>
      <p:ext uri="{BB962C8B-B14F-4D97-AF65-F5344CB8AC3E}">
        <p14:creationId xmlns:p14="http://schemas.microsoft.com/office/powerpoint/2010/main" val="348298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8" name="Rectangle 27">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25459D-63CF-4A4A-BDE7-E79F1835AB36}"/>
              </a:ext>
            </a:extLst>
          </p:cNvPr>
          <p:cNvSpPr>
            <a:spLocks noGrp="1"/>
          </p:cNvSpPr>
          <p:nvPr>
            <p:ph type="title"/>
          </p:nvPr>
        </p:nvSpPr>
        <p:spPr>
          <a:xfrm>
            <a:off x="680321" y="753228"/>
            <a:ext cx="4136123" cy="1080938"/>
          </a:xfrm>
        </p:spPr>
        <p:txBody>
          <a:bodyPr>
            <a:normAutofit/>
          </a:bodyPr>
          <a:lstStyle/>
          <a:p>
            <a:r>
              <a:rPr lang="en-US" sz="2400"/>
              <a:t>Manicheism</a:t>
            </a:r>
          </a:p>
        </p:txBody>
      </p:sp>
      <p:pic>
        <p:nvPicPr>
          <p:cNvPr id="32" name="Picture 31">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0" name="Content Placeholder 9">
            <a:extLst>
              <a:ext uri="{FF2B5EF4-FFF2-40B4-BE49-F238E27FC236}">
                <a16:creationId xmlns:a16="http://schemas.microsoft.com/office/drawing/2014/main" id="{BBE43F95-CAD5-465E-99E3-9AB559A015C1}"/>
              </a:ext>
            </a:extLst>
          </p:cNvPr>
          <p:cNvSpPr>
            <a:spLocks noGrp="1"/>
          </p:cNvSpPr>
          <p:nvPr>
            <p:ph idx="1"/>
          </p:nvPr>
        </p:nvSpPr>
        <p:spPr>
          <a:xfrm>
            <a:off x="680321" y="2336873"/>
            <a:ext cx="3656289" cy="3599316"/>
          </a:xfrm>
        </p:spPr>
        <p:txBody>
          <a:bodyPr>
            <a:normAutofit/>
          </a:bodyPr>
          <a:lstStyle/>
          <a:p>
            <a:endParaRPr lang="en-US" sz="1400"/>
          </a:p>
        </p:txBody>
      </p:sp>
      <p:pic>
        <p:nvPicPr>
          <p:cNvPr id="8" name="Content Placeholder 4">
            <a:extLst>
              <a:ext uri="{FF2B5EF4-FFF2-40B4-BE49-F238E27FC236}">
                <a16:creationId xmlns:a16="http://schemas.microsoft.com/office/drawing/2014/main" id="{14411A91-9C3E-476A-9B47-F97A432CF16A}"/>
              </a:ext>
            </a:extLst>
          </p:cNvPr>
          <p:cNvPicPr>
            <a:picLocks noChangeAspect="1"/>
          </p:cNvPicPr>
          <p:nvPr/>
        </p:nvPicPr>
        <p:blipFill rotWithShape="1">
          <a:blip r:embed="rId4"/>
          <a:srcRect b="3110"/>
          <a:stretch/>
        </p:blipFill>
        <p:spPr>
          <a:xfrm>
            <a:off x="5932482" y="640080"/>
            <a:ext cx="4956695"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5733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10F8210-3FAD-48F3-B242-C7DDCCB346CC}"/>
              </a:ext>
            </a:extLst>
          </p:cNvPr>
          <p:cNvPicPr>
            <a:picLocks noChangeAspect="1"/>
          </p:cNvPicPr>
          <p:nvPr/>
        </p:nvPicPr>
        <p:blipFill rotWithShape="1">
          <a:blip r:embed="rId2"/>
          <a:srcRect r="7893" b="-2"/>
          <a:stretch/>
        </p:blipFill>
        <p:spPr>
          <a:xfrm>
            <a:off x="4636008" y="10"/>
            <a:ext cx="7552815" cy="6856310"/>
          </a:xfrm>
          <a:prstGeom prst="rect">
            <a:avLst/>
          </a:prstGeom>
          <a:ln>
            <a:noFill/>
          </a:ln>
          <a:effectLst/>
        </p:spPr>
      </p:pic>
      <p:sp>
        <p:nvSpPr>
          <p:cNvPr id="2" name="Title 1">
            <a:extLst>
              <a:ext uri="{FF2B5EF4-FFF2-40B4-BE49-F238E27FC236}">
                <a16:creationId xmlns:a16="http://schemas.microsoft.com/office/drawing/2014/main" id="{94FEB3CD-A0BB-4B9E-8C8C-7C6CDFDABE8C}"/>
              </a:ext>
            </a:extLst>
          </p:cNvPr>
          <p:cNvSpPr>
            <a:spLocks noGrp="1"/>
          </p:cNvSpPr>
          <p:nvPr>
            <p:ph type="title"/>
          </p:nvPr>
        </p:nvSpPr>
        <p:spPr>
          <a:xfrm>
            <a:off x="3175" y="753228"/>
            <a:ext cx="5015391" cy="1080938"/>
          </a:xfrm>
        </p:spPr>
        <p:txBody>
          <a:bodyPr>
            <a:normAutofit/>
          </a:bodyPr>
          <a:lstStyle/>
          <a:p>
            <a:r>
              <a:rPr lang="en-US" sz="3200"/>
              <a:t>Mediolanum </a:t>
            </a:r>
            <a:r>
              <a:rPr lang="en-US" sz="2800"/>
              <a:t>(Milan, Italy)</a:t>
            </a:r>
          </a:p>
        </p:txBody>
      </p:sp>
      <p:pic>
        <p:nvPicPr>
          <p:cNvPr id="6" name="Content Placeholder 5">
            <a:extLst>
              <a:ext uri="{FF2B5EF4-FFF2-40B4-BE49-F238E27FC236}">
                <a16:creationId xmlns:a16="http://schemas.microsoft.com/office/drawing/2014/main" id="{1C5553D5-BA01-4732-8756-12A24D6D656A}"/>
              </a:ext>
            </a:extLst>
          </p:cNvPr>
          <p:cNvPicPr>
            <a:picLocks noGrp="1" noChangeAspect="1"/>
          </p:cNvPicPr>
          <p:nvPr>
            <p:ph idx="1"/>
          </p:nvPr>
        </p:nvPicPr>
        <p:blipFill>
          <a:blip r:embed="rId3"/>
          <a:stretch>
            <a:fillRect/>
          </a:stretch>
        </p:blipFill>
        <p:spPr>
          <a:xfrm>
            <a:off x="3175" y="1970881"/>
            <a:ext cx="4622197" cy="4876801"/>
          </a:xfrm>
        </p:spPr>
      </p:pic>
    </p:spTree>
    <p:extLst>
      <p:ext uri="{BB962C8B-B14F-4D97-AF65-F5344CB8AC3E}">
        <p14:creationId xmlns:p14="http://schemas.microsoft.com/office/powerpoint/2010/main" val="249106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6">
            <a:extLst>
              <a:ext uri="{FF2B5EF4-FFF2-40B4-BE49-F238E27FC236}">
                <a16:creationId xmlns:a16="http://schemas.microsoft.com/office/drawing/2014/main" id="{C56A4905-68B1-452F-B756-DAFB2D599158}"/>
              </a:ext>
            </a:extLst>
          </p:cNvPr>
          <p:cNvPicPr>
            <a:picLocks noChangeAspect="1"/>
          </p:cNvPicPr>
          <p:nvPr/>
        </p:nvPicPr>
        <p:blipFill rotWithShape="1">
          <a:blip r:embed="rId2"/>
          <a:srcRect r="1" b="2020"/>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4A2B86A8-62A3-4B5A-BC54-3F07E6340E8D}"/>
              </a:ext>
            </a:extLst>
          </p:cNvPr>
          <p:cNvSpPr>
            <a:spLocks noGrp="1"/>
          </p:cNvSpPr>
          <p:nvPr>
            <p:ph type="title"/>
          </p:nvPr>
        </p:nvSpPr>
        <p:spPr>
          <a:xfrm>
            <a:off x="680321" y="753228"/>
            <a:ext cx="7087552" cy="1080938"/>
          </a:xfrm>
        </p:spPr>
        <p:txBody>
          <a:bodyPr>
            <a:normAutofit/>
          </a:bodyPr>
          <a:lstStyle/>
          <a:p>
            <a:r>
              <a:rPr lang="en-US"/>
              <a:t>Saint Ambrose of Milan </a:t>
            </a:r>
            <a:r>
              <a:rPr lang="en-US" sz="2800"/>
              <a:t>(337-397)</a:t>
            </a:r>
          </a:p>
        </p:txBody>
      </p:sp>
      <p:sp>
        <p:nvSpPr>
          <p:cNvPr id="36" name="Content Placeholder 11">
            <a:extLst>
              <a:ext uri="{FF2B5EF4-FFF2-40B4-BE49-F238E27FC236}">
                <a16:creationId xmlns:a16="http://schemas.microsoft.com/office/drawing/2014/main" id="{8EEC56C3-244F-4711-9BB8-D828C1C92036}"/>
              </a:ext>
            </a:extLst>
          </p:cNvPr>
          <p:cNvSpPr>
            <a:spLocks noGrp="1"/>
          </p:cNvSpPr>
          <p:nvPr>
            <p:ph idx="1"/>
          </p:nvPr>
        </p:nvSpPr>
        <p:spPr>
          <a:xfrm>
            <a:off x="680321" y="2336873"/>
            <a:ext cx="6423211" cy="3599316"/>
          </a:xfrm>
        </p:spPr>
        <p:txBody>
          <a:bodyPr>
            <a:normAutofit/>
          </a:bodyPr>
          <a:lstStyle/>
          <a:p>
            <a:pPr marL="0" indent="0">
              <a:buNone/>
            </a:pPr>
            <a:endParaRPr lang="en-US" sz="2000"/>
          </a:p>
        </p:txBody>
      </p:sp>
    </p:spTree>
    <p:extLst>
      <p:ext uri="{BB962C8B-B14F-4D97-AF65-F5344CB8AC3E}">
        <p14:creationId xmlns:p14="http://schemas.microsoft.com/office/powerpoint/2010/main" val="48378121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0</TotalTime>
  <Words>2388</Words>
  <Application>Microsoft Office PowerPoint</Application>
  <PresentationFormat>Widescreen</PresentationFormat>
  <Paragraphs>125</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Times New Roman</vt:lpstr>
      <vt:lpstr>Trebuchet MS</vt:lpstr>
      <vt:lpstr>Verdana</vt:lpstr>
      <vt:lpstr>Berlin</vt:lpstr>
      <vt:lpstr>Pagans and Christians Lecture Fifteen</vt:lpstr>
      <vt:lpstr>Roman North Africa</vt:lpstr>
      <vt:lpstr>Thagaste (Algeria)</vt:lpstr>
      <vt:lpstr>Confessions 3.1.1 </vt:lpstr>
      <vt:lpstr>Marcus Tullius Cicero (106-43 BC)</vt:lpstr>
      <vt:lpstr>PowerPoint Presentation</vt:lpstr>
      <vt:lpstr>Manicheism</vt:lpstr>
      <vt:lpstr>Mediolanum (Milan, Italy)</vt:lpstr>
      <vt:lpstr>Saint Ambrose of Milan (337-397)</vt:lpstr>
      <vt:lpstr>Confessions 5.14.23</vt:lpstr>
      <vt:lpstr>2 Corinthians 3:6  </vt:lpstr>
      <vt:lpstr>Plato (427-347 BC)</vt:lpstr>
      <vt:lpstr>Plotinus (204—270 AD)</vt:lpstr>
      <vt:lpstr>Confessions 8.7.17</vt:lpstr>
      <vt:lpstr>Confessions 8.9.21</vt:lpstr>
      <vt:lpstr>PowerPoint Presentation</vt:lpstr>
      <vt:lpstr>Romans 13:13-14  </vt:lpstr>
      <vt:lpstr>Confessions 8.12.29</vt:lpstr>
      <vt:lpstr>Confessions 8.12.29</vt:lpstr>
      <vt:lpstr>Confessions 5.9.16</vt:lpstr>
      <vt:lpstr>Hippo Regius, North Africa</vt:lpstr>
      <vt:lpstr>Possidius, Vita Augustini 22.6-7</vt:lpstr>
      <vt:lpstr>Confessions 10.27.38</vt:lpstr>
      <vt:lpstr>PowerPoint Presentation</vt:lpstr>
      <vt:lpstr>Exposition on the Psalms 95.11</vt:lpstr>
      <vt:lpstr>PowerPoint Presentation</vt:lpstr>
      <vt:lpstr>On Nature and Grace 30.34</vt:lpstr>
      <vt:lpstr>Saint Ambrose of Milan (337-397)</vt:lpstr>
      <vt:lpstr>PowerPoint Presentation</vt:lpstr>
      <vt:lpstr>“…the manner in which the hidden ways of God had caused the most reasonable policies to miscarry”  Peter Brown (2000) Augustine of Hippo, 427-428.</vt:lpstr>
      <vt:lpstr>Vergil Aeneid I.278-279.</vt:lpstr>
      <vt:lpstr>Sack of Rome  August 24, 410 AD</vt:lpstr>
      <vt:lpstr>St. Jerome                (347-420 AD) Letter 127.12</vt:lpstr>
      <vt:lpstr>PowerPoint Presentation</vt:lpstr>
      <vt:lpstr>PowerPoint Presentation</vt:lpstr>
      <vt:lpstr>    De Civitate Dei      The City of God</vt:lpstr>
      <vt:lpstr>Sheldon Wolin (2016) Politics and Vision: Continuity and Innovation in Western Political Thought, pg. 87.</vt:lpstr>
      <vt:lpstr>St. Augustine initially cites three passages from the Psalms</vt:lpstr>
      <vt:lpstr>Marcus Tullius Cicero (106-43 BC)</vt:lpstr>
      <vt:lpstr>The City of God XIX.12</vt:lpstr>
      <vt:lpstr>The City of God</vt:lpstr>
      <vt:lpstr>1 Corinthians 4:5 </vt:lpstr>
      <vt:lpstr>The City of God</vt:lpstr>
      <vt:lpstr>The City of God</vt:lpstr>
      <vt:lpstr>Rodney Stark, The Rise of Christianity (199)7</vt:lpstr>
      <vt:lpstr>Emperor Constantine (272-337 AD)</vt:lpstr>
      <vt:lpstr>The City of God</vt:lpstr>
      <vt:lpstr>The City of God</vt:lpstr>
      <vt:lpstr>Marcus Tullius Cicero (106-43 BC)</vt:lpstr>
      <vt:lpstr>The City of God</vt:lpstr>
      <vt:lpstr>Habbakuk 2:4</vt:lpstr>
      <vt:lpstr>The City of God</vt:lpstr>
      <vt:lpstr>Matthew 6:21</vt:lpstr>
      <vt:lpstr>Rowan Williams</vt:lpstr>
      <vt:lpstr>The lust for domination</vt:lpstr>
      <vt:lpstr>The City of God</vt:lpstr>
      <vt:lpstr>The City of God</vt:lpstr>
      <vt:lpstr>Roman North Africa</vt:lpstr>
      <vt:lpstr>Basilica of San Pietro, Ciel d’Oro</vt:lpstr>
      <vt:lpstr>Romulus Augustulus,  the last Roman Emperor in the West — Deposed 476 AD</vt:lpstr>
      <vt:lpstr>Adolf von Harnack  (1851-1930)</vt:lpstr>
      <vt:lpstr>Decretum Gratiani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Pagans and Christians Lecture Fifteen</dc:title>
  <dc:creator>Kristina Keil</dc:creator>
  <cp:lastModifiedBy>Kristina Keil</cp:lastModifiedBy>
  <cp:revision>1</cp:revision>
  <dcterms:created xsi:type="dcterms:W3CDTF">2019-04-23T01:40:46Z</dcterms:created>
  <dcterms:modified xsi:type="dcterms:W3CDTF">2019-04-23T20:39:25Z</dcterms:modified>
</cp:coreProperties>
</file>