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3" r:id="rId3"/>
    <p:sldId id="294" r:id="rId4"/>
    <p:sldId id="278" r:id="rId5"/>
    <p:sldId id="295" r:id="rId6"/>
    <p:sldId id="296" r:id="rId7"/>
    <p:sldId id="297" r:id="rId8"/>
    <p:sldId id="298" r:id="rId9"/>
    <p:sldId id="299" r:id="rId10"/>
    <p:sldId id="300" r:id="rId11"/>
    <p:sldId id="301" r:id="rId12"/>
    <p:sldId id="302" r:id="rId13"/>
    <p:sldId id="303" r:id="rId14"/>
    <p:sldId id="304" r:id="rId15"/>
    <p:sldId id="279" r:id="rId16"/>
    <p:sldId id="280" r:id="rId17"/>
    <p:sldId id="281" r:id="rId18"/>
    <p:sldId id="308" r:id="rId19"/>
    <p:sldId id="283" r:id="rId20"/>
    <p:sldId id="284" r:id="rId21"/>
    <p:sldId id="285" r:id="rId22"/>
    <p:sldId id="286" r:id="rId23"/>
    <p:sldId id="287" r:id="rId24"/>
    <p:sldId id="290" r:id="rId25"/>
    <p:sldId id="289" r:id="rId26"/>
    <p:sldId id="305" r:id="rId27"/>
    <p:sldId id="306" r:id="rId28"/>
    <p:sldId id="307" r:id="rId29"/>
    <p:sldId id="292" r:id="rId30"/>
    <p:sldId id="261" r:id="rId31"/>
    <p:sldId id="265" r:id="rId32"/>
    <p:sldId id="262" r:id="rId33"/>
    <p:sldId id="263" r:id="rId34"/>
    <p:sldId id="264" r:id="rId35"/>
    <p:sldId id="338" r:id="rId36"/>
    <p:sldId id="335" r:id="rId37"/>
    <p:sldId id="309" r:id="rId38"/>
    <p:sldId id="266" r:id="rId39"/>
    <p:sldId id="334" r:id="rId40"/>
    <p:sldId id="311" r:id="rId41"/>
    <p:sldId id="312" r:id="rId42"/>
    <p:sldId id="268" r:id="rId43"/>
    <p:sldId id="315" r:id="rId44"/>
    <p:sldId id="316" r:id="rId45"/>
    <p:sldId id="317" r:id="rId46"/>
    <p:sldId id="318" r:id="rId47"/>
    <p:sldId id="319" r:id="rId48"/>
    <p:sldId id="320" r:id="rId49"/>
    <p:sldId id="267" r:id="rId50"/>
    <p:sldId id="322" r:id="rId51"/>
    <p:sldId id="323" r:id="rId52"/>
    <p:sldId id="324" r:id="rId53"/>
    <p:sldId id="325" r:id="rId54"/>
    <p:sldId id="326" r:id="rId55"/>
    <p:sldId id="327" r:id="rId56"/>
    <p:sldId id="328" r:id="rId57"/>
    <p:sldId id="329" r:id="rId58"/>
    <p:sldId id="330" r:id="rId59"/>
    <p:sldId id="331" r:id="rId60"/>
    <p:sldId id="332" r:id="rId61"/>
    <p:sldId id="333" r:id="rId62"/>
    <p:sldId id="282" r:id="rId63"/>
    <p:sldId id="337" r:id="rId64"/>
    <p:sldId id="277" r:id="rId65"/>
    <p:sldId id="269" r:id="rId66"/>
    <p:sldId id="270" r:id="rId67"/>
    <p:sldId id="271" r:id="rId68"/>
    <p:sldId id="276" r:id="rId69"/>
    <p:sldId id="272" r:id="rId70"/>
    <p:sldId id="273" r:id="rId71"/>
    <p:sldId id="339" r:id="rId72"/>
    <p:sldId id="258" r:id="rId73"/>
    <p:sldId id="274" r:id="rId74"/>
    <p:sldId id="275" r:id="rId75"/>
    <p:sldId id="259" r:id="rId76"/>
    <p:sldId id="260" r:id="rId77"/>
    <p:sldId id="257"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E3ED7B-E849-433A-8A82-F4F65A907303}" v="17" dt="2019-03-24T23:42:54.860"/>
    <p1510:client id="{9AF7FF83-92E1-419E-B9A1-71A2C6C35144}" v="72" dt="2019-03-25T00:05:03.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a Keil" userId="e9214bf778986fa5" providerId="LiveId" clId="{DE39669F-4A8F-4EE6-B1C1-29A020204DD3}"/>
    <pc:docChg chg="undo custSel addSld delSld modSld sldOrd">
      <pc:chgData name="Kristina Keil" userId="e9214bf778986fa5" providerId="LiveId" clId="{DE39669F-4A8F-4EE6-B1C1-29A020204DD3}" dt="2019-03-11T15:49:35.700" v="149" actId="27636"/>
      <pc:docMkLst>
        <pc:docMk/>
      </pc:docMkLst>
      <pc:sldChg chg="modSp">
        <pc:chgData name="Kristina Keil" userId="e9214bf778986fa5" providerId="LiveId" clId="{DE39669F-4A8F-4EE6-B1C1-29A020204DD3}" dt="2019-03-11T14:26:08.664" v="147" actId="20577"/>
        <pc:sldMkLst>
          <pc:docMk/>
          <pc:sldMk cId="931502910" sldId="264"/>
        </pc:sldMkLst>
        <pc:spChg chg="mod">
          <ac:chgData name="Kristina Keil" userId="e9214bf778986fa5" providerId="LiveId" clId="{DE39669F-4A8F-4EE6-B1C1-29A020204DD3}" dt="2019-03-11T14:26:08.664" v="147" actId="20577"/>
          <ac:spMkLst>
            <pc:docMk/>
            <pc:sldMk cId="931502910" sldId="264"/>
            <ac:spMk id="10" creationId="{00000000-0000-0000-0000-000000000000}"/>
          </ac:spMkLst>
        </pc:spChg>
      </pc:sldChg>
      <pc:sldChg chg="modSp">
        <pc:chgData name="Kristina Keil" userId="e9214bf778986fa5" providerId="LiveId" clId="{DE39669F-4A8F-4EE6-B1C1-29A020204DD3}" dt="2019-03-11T14:22:53.070" v="61" actId="255"/>
        <pc:sldMkLst>
          <pc:docMk/>
          <pc:sldMk cId="2537427499" sldId="279"/>
        </pc:sldMkLst>
        <pc:spChg chg="mod">
          <ac:chgData name="Kristina Keil" userId="e9214bf778986fa5" providerId="LiveId" clId="{DE39669F-4A8F-4EE6-B1C1-29A020204DD3}" dt="2019-03-11T14:22:53.070" v="61" actId="255"/>
          <ac:spMkLst>
            <pc:docMk/>
            <pc:sldMk cId="2537427499" sldId="279"/>
            <ac:spMk id="2" creationId="{67191732-FECD-40FD-9DF3-4423C1F2CB82}"/>
          </ac:spMkLst>
        </pc:spChg>
      </pc:sldChg>
      <pc:sldChg chg="modSp">
        <pc:chgData name="Kristina Keil" userId="e9214bf778986fa5" providerId="LiveId" clId="{DE39669F-4A8F-4EE6-B1C1-29A020204DD3}" dt="2019-03-11T14:23:42.598" v="98" actId="255"/>
        <pc:sldMkLst>
          <pc:docMk/>
          <pc:sldMk cId="909682772" sldId="280"/>
        </pc:sldMkLst>
        <pc:spChg chg="mod">
          <ac:chgData name="Kristina Keil" userId="e9214bf778986fa5" providerId="LiveId" clId="{DE39669F-4A8F-4EE6-B1C1-29A020204DD3}" dt="2019-03-11T14:23:42.598" v="98" actId="255"/>
          <ac:spMkLst>
            <pc:docMk/>
            <pc:sldMk cId="909682772" sldId="280"/>
            <ac:spMk id="2" creationId="{51A608CA-880F-44E8-93BC-5542FCE4AF16}"/>
          </ac:spMkLst>
        </pc:spChg>
      </pc:sldChg>
      <pc:sldChg chg="modSp">
        <pc:chgData name="Kristina Keil" userId="e9214bf778986fa5" providerId="LiveId" clId="{DE39669F-4A8F-4EE6-B1C1-29A020204DD3}" dt="2019-03-11T14:24:19.446" v="102" actId="255"/>
        <pc:sldMkLst>
          <pc:docMk/>
          <pc:sldMk cId="509221638" sldId="283"/>
        </pc:sldMkLst>
        <pc:spChg chg="mod">
          <ac:chgData name="Kristina Keil" userId="e9214bf778986fa5" providerId="LiveId" clId="{DE39669F-4A8F-4EE6-B1C1-29A020204DD3}" dt="2019-03-11T14:24:19.446" v="102" actId="255"/>
          <ac:spMkLst>
            <pc:docMk/>
            <pc:sldMk cId="509221638" sldId="283"/>
            <ac:spMk id="2" creationId="{28D293AA-BDE8-45A2-A4FB-1925B208BDFE}"/>
          </ac:spMkLst>
        </pc:spChg>
      </pc:sldChg>
      <pc:sldChg chg="modSp">
        <pc:chgData name="Kristina Keil" userId="e9214bf778986fa5" providerId="LiveId" clId="{DE39669F-4A8F-4EE6-B1C1-29A020204DD3}" dt="2019-03-11T14:14:06.186" v="6" actId="14100"/>
        <pc:sldMkLst>
          <pc:docMk/>
          <pc:sldMk cId="3124025148" sldId="294"/>
        </pc:sldMkLst>
        <pc:spChg chg="mod">
          <ac:chgData name="Kristina Keil" userId="e9214bf778986fa5" providerId="LiveId" clId="{DE39669F-4A8F-4EE6-B1C1-29A020204DD3}" dt="2019-03-11T14:14:06.186" v="6" actId="14100"/>
          <ac:spMkLst>
            <pc:docMk/>
            <pc:sldMk cId="3124025148" sldId="294"/>
            <ac:spMk id="2" creationId="{00000000-0000-0000-0000-000000000000}"/>
          </ac:spMkLst>
        </pc:spChg>
        <pc:picChg chg="mod">
          <ac:chgData name="Kristina Keil" userId="e9214bf778986fa5" providerId="LiveId" clId="{DE39669F-4A8F-4EE6-B1C1-29A020204DD3}" dt="2019-03-11T14:13:58.859" v="5" actId="14100"/>
          <ac:picMkLst>
            <pc:docMk/>
            <pc:sldMk cId="3124025148" sldId="294"/>
            <ac:picMk id="4" creationId="{00000000-0000-0000-0000-000000000000}"/>
          </ac:picMkLst>
        </pc:picChg>
      </pc:sldChg>
      <pc:sldChg chg="modSp">
        <pc:chgData name="Kristina Keil" userId="e9214bf778986fa5" providerId="LiveId" clId="{DE39669F-4A8F-4EE6-B1C1-29A020204DD3}" dt="2019-03-11T15:49:35.700" v="149" actId="27636"/>
        <pc:sldMkLst>
          <pc:docMk/>
          <pc:sldMk cId="2570996287" sldId="295"/>
        </pc:sldMkLst>
        <pc:spChg chg="mod">
          <ac:chgData name="Kristina Keil" userId="e9214bf778986fa5" providerId="LiveId" clId="{DE39669F-4A8F-4EE6-B1C1-29A020204DD3}" dt="2019-03-11T15:49:35.700" v="149" actId="27636"/>
          <ac:spMkLst>
            <pc:docMk/>
            <pc:sldMk cId="2570996287" sldId="295"/>
            <ac:spMk id="2" creationId="{23124E4B-9F60-4CA1-818D-D4952469BAEC}"/>
          </ac:spMkLst>
        </pc:spChg>
      </pc:sldChg>
      <pc:sldChg chg="modSp">
        <pc:chgData name="Kristina Keil" userId="e9214bf778986fa5" providerId="LiveId" clId="{DE39669F-4A8F-4EE6-B1C1-29A020204DD3}" dt="2019-03-11T14:18:22.825" v="12" actId="20577"/>
        <pc:sldMkLst>
          <pc:docMk/>
          <pc:sldMk cId="1991950064" sldId="298"/>
        </pc:sldMkLst>
        <pc:spChg chg="mod">
          <ac:chgData name="Kristina Keil" userId="e9214bf778986fa5" providerId="LiveId" clId="{DE39669F-4A8F-4EE6-B1C1-29A020204DD3}" dt="2019-03-11T14:18:22.825" v="12" actId="20577"/>
          <ac:spMkLst>
            <pc:docMk/>
            <pc:sldMk cId="1991950064" sldId="298"/>
            <ac:spMk id="2" creationId="{86A5CC59-445D-4A3C-A521-727B3AEB6F8F}"/>
          </ac:spMkLst>
        </pc:spChg>
      </pc:sldChg>
      <pc:sldChg chg="modSp">
        <pc:chgData name="Kristina Keil" userId="e9214bf778986fa5" providerId="LiveId" clId="{DE39669F-4A8F-4EE6-B1C1-29A020204DD3}" dt="2019-03-11T14:18:47.367" v="20" actId="20577"/>
        <pc:sldMkLst>
          <pc:docMk/>
          <pc:sldMk cId="2491061017" sldId="299"/>
        </pc:sldMkLst>
        <pc:spChg chg="mod">
          <ac:chgData name="Kristina Keil" userId="e9214bf778986fa5" providerId="LiveId" clId="{DE39669F-4A8F-4EE6-B1C1-29A020204DD3}" dt="2019-03-11T14:18:47.367" v="20" actId="20577"/>
          <ac:spMkLst>
            <pc:docMk/>
            <pc:sldMk cId="2491061017" sldId="299"/>
            <ac:spMk id="2" creationId="{94FEB3CD-A0BB-4B9E-8C8C-7C6CDFDABE8C}"/>
          </ac:spMkLst>
        </pc:spChg>
      </pc:sldChg>
      <pc:sldChg chg="modSp">
        <pc:chgData name="Kristina Keil" userId="e9214bf778986fa5" providerId="LiveId" clId="{DE39669F-4A8F-4EE6-B1C1-29A020204DD3}" dt="2019-03-11T14:21:08.758" v="24" actId="255"/>
        <pc:sldMkLst>
          <pc:docMk/>
          <pc:sldMk cId="4112324701" sldId="301"/>
        </pc:sldMkLst>
        <pc:spChg chg="mod">
          <ac:chgData name="Kristina Keil" userId="e9214bf778986fa5" providerId="LiveId" clId="{DE39669F-4A8F-4EE6-B1C1-29A020204DD3}" dt="2019-03-11T14:21:08.758" v="24" actId="255"/>
          <ac:spMkLst>
            <pc:docMk/>
            <pc:sldMk cId="4112324701" sldId="301"/>
            <ac:spMk id="2" creationId="{9A39FC54-C035-4E0B-B71F-216B7CF556AA}"/>
          </ac:spMkLst>
        </pc:spChg>
      </pc:sldChg>
      <pc:sldChg chg="modSp">
        <pc:chgData name="Kristina Keil" userId="e9214bf778986fa5" providerId="LiveId" clId="{DE39669F-4A8F-4EE6-B1C1-29A020204DD3}" dt="2019-03-11T14:21:30.283" v="28" actId="20577"/>
        <pc:sldMkLst>
          <pc:docMk/>
          <pc:sldMk cId="943416942" sldId="303"/>
        </pc:sldMkLst>
        <pc:spChg chg="mod">
          <ac:chgData name="Kristina Keil" userId="e9214bf778986fa5" providerId="LiveId" clId="{DE39669F-4A8F-4EE6-B1C1-29A020204DD3}" dt="2019-03-11T14:21:30.283" v="28" actId="20577"/>
          <ac:spMkLst>
            <pc:docMk/>
            <pc:sldMk cId="943416942" sldId="303"/>
            <ac:spMk id="2" creationId="{23124E4B-9F60-4CA1-818D-D4952469BAEC}"/>
          </ac:spMkLst>
        </pc:spChg>
      </pc:sldChg>
      <pc:sldChg chg="modSp">
        <pc:chgData name="Kristina Keil" userId="e9214bf778986fa5" providerId="LiveId" clId="{DE39669F-4A8F-4EE6-B1C1-29A020204DD3}" dt="2019-03-11T14:23:18.239" v="80" actId="20577"/>
        <pc:sldMkLst>
          <pc:docMk/>
          <pc:sldMk cId="463360996" sldId="304"/>
        </pc:sldMkLst>
        <pc:spChg chg="mod">
          <ac:chgData name="Kristina Keil" userId="e9214bf778986fa5" providerId="LiveId" clId="{DE39669F-4A8F-4EE6-B1C1-29A020204DD3}" dt="2019-03-11T14:23:18.239" v="80" actId="20577"/>
          <ac:spMkLst>
            <pc:docMk/>
            <pc:sldMk cId="463360996" sldId="304"/>
            <ac:spMk id="2" creationId="{984962DD-4353-4554-8DD2-3C6C3AA77466}"/>
          </ac:spMkLst>
        </pc:spChg>
      </pc:sldChg>
      <pc:sldChg chg="modSp">
        <pc:chgData name="Kristina Keil" userId="e9214bf778986fa5" providerId="LiveId" clId="{DE39669F-4A8F-4EE6-B1C1-29A020204DD3}" dt="2019-03-11T14:24:56.389" v="104" actId="255"/>
        <pc:sldMkLst>
          <pc:docMk/>
          <pc:sldMk cId="3407455573" sldId="305"/>
        </pc:sldMkLst>
        <pc:spChg chg="mod">
          <ac:chgData name="Kristina Keil" userId="e9214bf778986fa5" providerId="LiveId" clId="{DE39669F-4A8F-4EE6-B1C1-29A020204DD3}" dt="2019-03-11T14:24:56.389" v="104" actId="255"/>
          <ac:spMkLst>
            <pc:docMk/>
            <pc:sldMk cId="3407455573" sldId="305"/>
            <ac:spMk id="3" creationId="{F504010F-50E5-4BE6-9EC9-F9EE06E659C2}"/>
          </ac:spMkLst>
        </pc:spChg>
      </pc:sldChg>
      <pc:sldChg chg="modSp">
        <pc:chgData name="Kristina Keil" userId="e9214bf778986fa5" providerId="LiveId" clId="{DE39669F-4A8F-4EE6-B1C1-29A020204DD3}" dt="2019-03-11T14:25:51.060" v="134" actId="114"/>
        <pc:sldMkLst>
          <pc:docMk/>
          <pc:sldMk cId="3441734573" sldId="307"/>
        </pc:sldMkLst>
        <pc:spChg chg="mod">
          <ac:chgData name="Kristina Keil" userId="e9214bf778986fa5" providerId="LiveId" clId="{DE39669F-4A8F-4EE6-B1C1-29A020204DD3}" dt="2019-03-11T14:25:51.060" v="134" actId="114"/>
          <ac:spMkLst>
            <pc:docMk/>
            <pc:sldMk cId="3441734573" sldId="307"/>
            <ac:spMk id="2" creationId="{3B5A10BF-36ED-40E7-9848-C7A69F4D885B}"/>
          </ac:spMkLst>
        </pc:spChg>
      </pc:sldChg>
      <pc:sldChg chg="add ord">
        <pc:chgData name="Kristina Keil" userId="e9214bf778986fa5" providerId="LiveId" clId="{DE39669F-4A8F-4EE6-B1C1-29A020204DD3}" dt="2019-03-11T14:24:04.754" v="100"/>
        <pc:sldMkLst>
          <pc:docMk/>
          <pc:sldMk cId="116278441" sldId="308"/>
        </pc:sldMkLst>
      </pc:sldChg>
    </pc:docChg>
  </pc:docChgLst>
  <pc:docChgLst>
    <pc:chgData name="Kristina Keil" userId="e9214bf778986fa5" providerId="LiveId" clId="{39845540-3688-45C2-BE44-7CDBC1DAEFF8}"/>
    <pc:docChg chg="custSel modSld">
      <pc:chgData name="Kristina Keil" userId="e9214bf778986fa5" providerId="LiveId" clId="{39845540-3688-45C2-BE44-7CDBC1DAEFF8}" dt="2019-02-13T18:14:50.494" v="29" actId="20577"/>
      <pc:docMkLst>
        <pc:docMk/>
      </pc:docMkLst>
      <pc:sldChg chg="modSp">
        <pc:chgData name="Kristina Keil" userId="e9214bf778986fa5" providerId="LiveId" clId="{39845540-3688-45C2-BE44-7CDBC1DAEFF8}" dt="2019-02-13T18:14:07.192" v="7" actId="207"/>
        <pc:sldMkLst>
          <pc:docMk/>
          <pc:sldMk cId="866755771" sldId="256"/>
        </pc:sldMkLst>
        <pc:spChg chg="mod">
          <ac:chgData name="Kristina Keil" userId="e9214bf778986fa5" providerId="LiveId" clId="{39845540-3688-45C2-BE44-7CDBC1DAEFF8}" dt="2019-02-13T18:14:07.192" v="7" actId="207"/>
          <ac:spMkLst>
            <pc:docMk/>
            <pc:sldMk cId="866755771" sldId="256"/>
            <ac:spMk id="3" creationId="{9A4D8B16-6C75-4F07-9D6E-308F58DBA249}"/>
          </ac:spMkLst>
        </pc:spChg>
      </pc:sldChg>
      <pc:sldChg chg="modSp">
        <pc:chgData name="Kristina Keil" userId="e9214bf778986fa5" providerId="LiveId" clId="{39845540-3688-45C2-BE44-7CDBC1DAEFF8}" dt="2019-02-13T18:14:50.494" v="29" actId="20577"/>
        <pc:sldMkLst>
          <pc:docMk/>
          <pc:sldMk cId="342224254" sldId="293"/>
        </pc:sldMkLst>
        <pc:spChg chg="mod">
          <ac:chgData name="Kristina Keil" userId="e9214bf778986fa5" providerId="LiveId" clId="{39845540-3688-45C2-BE44-7CDBC1DAEFF8}" dt="2019-02-13T18:14:50.494" v="29" actId="20577"/>
          <ac:spMkLst>
            <pc:docMk/>
            <pc:sldMk cId="342224254" sldId="293"/>
            <ac:spMk id="2" creationId="{0E7F7B52-38B3-46D5-88F3-7DD8FD399E8F}"/>
          </ac:spMkLst>
        </pc:spChg>
      </pc:sldChg>
    </pc:docChg>
  </pc:docChgLst>
  <pc:docChgLst>
    <pc:chgData name="Kristina Keil" userId="e9214bf778986fa5" providerId="LiveId" clId="{20DC5320-2E97-4D47-B16D-93D18793B7FD}"/>
  </pc:docChgLst>
  <pc:docChgLst>
    <pc:chgData name="Kristina Keil" userId="e9214bf778986fa5" providerId="LiveId" clId="{1AC82E8F-D238-4032-9A79-87C51A480B06}"/>
  </pc:docChgLst>
  <pc:docChgLst>
    <pc:chgData name="Kristina Keil" userId="e9214bf778986fa5" providerId="LiveId" clId="{078BBEBC-412E-4B78-949A-7065E9620258}"/>
    <pc:docChg chg="custSel modSld">
      <pc:chgData name="Kristina Keil" userId="e9214bf778986fa5" providerId="LiveId" clId="{078BBEBC-412E-4B78-949A-7065E9620258}" dt="2019-03-04T05:28:24.414" v="2" actId="20577"/>
      <pc:docMkLst>
        <pc:docMk/>
      </pc:docMkLst>
      <pc:sldChg chg="modSp">
        <pc:chgData name="Kristina Keil" userId="e9214bf778986fa5" providerId="LiveId" clId="{078BBEBC-412E-4B78-949A-7065E9620258}" dt="2019-03-04T05:28:24.414" v="2" actId="20577"/>
        <pc:sldMkLst>
          <pc:docMk/>
          <pc:sldMk cId="2570996287" sldId="295"/>
        </pc:sldMkLst>
        <pc:spChg chg="mod">
          <ac:chgData name="Kristina Keil" userId="e9214bf778986fa5" providerId="LiveId" clId="{078BBEBC-412E-4B78-949A-7065E9620258}" dt="2019-03-04T05:28:24.414" v="2" actId="20577"/>
          <ac:spMkLst>
            <pc:docMk/>
            <pc:sldMk cId="2570996287" sldId="295"/>
            <ac:spMk id="2" creationId="{23124E4B-9F60-4CA1-818D-D4952469BAEC}"/>
          </ac:spMkLst>
        </pc:spChg>
      </pc:sldChg>
    </pc:docChg>
  </pc:docChgLst>
  <pc:docChgLst>
    <pc:chgData name="Kristina Keil" userId="e9214bf778986fa5" providerId="LiveId" clId="{9AF7FF83-92E1-419E-B9A1-71A2C6C35144}"/>
    <pc:docChg chg="custSel mod addSld delSld modSld sldOrd">
      <pc:chgData name="Kristina Keil" userId="e9214bf778986fa5" providerId="LiveId" clId="{9AF7FF83-92E1-419E-B9A1-71A2C6C35144}" dt="2019-03-25T00:05:03.499" v="75"/>
      <pc:docMkLst>
        <pc:docMk/>
      </pc:docMkLst>
      <pc:sldChg chg="ord">
        <pc:chgData name="Kristina Keil" userId="e9214bf778986fa5" providerId="LiveId" clId="{9AF7FF83-92E1-419E-B9A1-71A2C6C35144}" dt="2019-03-24T23:58:09.049" v="60"/>
        <pc:sldMkLst>
          <pc:docMk/>
          <pc:sldMk cId="2675652482" sldId="277"/>
        </pc:sldMkLst>
      </pc:sldChg>
      <pc:sldChg chg="modSp">
        <pc:chgData name="Kristina Keil" userId="e9214bf778986fa5" providerId="LiveId" clId="{9AF7FF83-92E1-419E-B9A1-71A2C6C35144}" dt="2019-03-24T23:48:28.449" v="0" actId="20577"/>
        <pc:sldMkLst>
          <pc:docMk/>
          <pc:sldMk cId="1260769715" sldId="333"/>
        </pc:sldMkLst>
        <pc:spChg chg="mod">
          <ac:chgData name="Kristina Keil" userId="e9214bf778986fa5" providerId="LiveId" clId="{9AF7FF83-92E1-419E-B9A1-71A2C6C35144}" dt="2019-03-24T23:48:28.449" v="0" actId="20577"/>
          <ac:spMkLst>
            <pc:docMk/>
            <pc:sldMk cId="1260769715" sldId="333"/>
            <ac:spMk id="3" creationId="{871B1F73-8591-4FD3-8520-4572082258AC}"/>
          </ac:spMkLst>
        </pc:spChg>
      </pc:sldChg>
      <pc:sldChg chg="add ord">
        <pc:chgData name="Kristina Keil" userId="e9214bf778986fa5" providerId="LiveId" clId="{9AF7FF83-92E1-419E-B9A1-71A2C6C35144}" dt="2019-03-25T00:00:42.450" v="65"/>
        <pc:sldMkLst>
          <pc:docMk/>
          <pc:sldMk cId="1988657432" sldId="335"/>
        </pc:sldMkLst>
      </pc:sldChg>
      <pc:sldChg chg="add del">
        <pc:chgData name="Kristina Keil" userId="e9214bf778986fa5" providerId="LiveId" clId="{9AF7FF83-92E1-419E-B9A1-71A2C6C35144}" dt="2019-03-24T23:51:21.375" v="11" actId="2696"/>
        <pc:sldMkLst>
          <pc:docMk/>
          <pc:sldMk cId="4276224211" sldId="336"/>
        </pc:sldMkLst>
      </pc:sldChg>
      <pc:sldChg chg="addSp delSp modSp add ord">
        <pc:chgData name="Kristina Keil" userId="e9214bf778986fa5" providerId="LiveId" clId="{9AF7FF83-92E1-419E-B9A1-71A2C6C35144}" dt="2019-03-24T23:54:50.724" v="59" actId="20577"/>
        <pc:sldMkLst>
          <pc:docMk/>
          <pc:sldMk cId="1678967940" sldId="337"/>
        </pc:sldMkLst>
        <pc:spChg chg="mod">
          <ac:chgData name="Kristina Keil" userId="e9214bf778986fa5" providerId="LiveId" clId="{9AF7FF83-92E1-419E-B9A1-71A2C6C35144}" dt="2019-03-24T23:54:50.724" v="59" actId="20577"/>
          <ac:spMkLst>
            <pc:docMk/>
            <pc:sldMk cId="1678967940" sldId="337"/>
            <ac:spMk id="2" creationId="{2AE2B01A-4D63-485C-AF3A-96B5238E8B8E}"/>
          </ac:spMkLst>
        </pc:spChg>
        <pc:spChg chg="add del mod">
          <ac:chgData name="Kristina Keil" userId="e9214bf778986fa5" providerId="LiveId" clId="{9AF7FF83-92E1-419E-B9A1-71A2C6C35144}" dt="2019-03-24T23:52:29.619" v="15" actId="931"/>
          <ac:spMkLst>
            <pc:docMk/>
            <pc:sldMk cId="1678967940" sldId="337"/>
            <ac:spMk id="4" creationId="{797CB068-8CA2-4B7B-B654-61303FFD5F49}"/>
          </ac:spMkLst>
        </pc:spChg>
        <pc:spChg chg="del">
          <ac:chgData name="Kristina Keil" userId="e9214bf778986fa5" providerId="LiveId" clId="{9AF7FF83-92E1-419E-B9A1-71A2C6C35144}" dt="2019-03-24T23:52:35.236" v="16" actId="26606"/>
          <ac:spMkLst>
            <pc:docMk/>
            <pc:sldMk cId="1678967940" sldId="337"/>
            <ac:spMk id="61" creationId="{C43A114B-CAF8-402E-A898-DEE2C2022EBD}"/>
          </ac:spMkLst>
        </pc:spChg>
        <pc:spChg chg="del">
          <ac:chgData name="Kristina Keil" userId="e9214bf778986fa5" providerId="LiveId" clId="{9AF7FF83-92E1-419E-B9A1-71A2C6C35144}" dt="2019-03-24T23:52:35.236" v="16" actId="26606"/>
          <ac:spMkLst>
            <pc:docMk/>
            <pc:sldMk cId="1678967940" sldId="337"/>
            <ac:spMk id="62" creationId="{64E68BB1-DCF6-49AB-8FF1-7E68DCBCD111}"/>
          </ac:spMkLst>
        </pc:spChg>
        <pc:spChg chg="del">
          <ac:chgData name="Kristina Keil" userId="e9214bf778986fa5" providerId="LiveId" clId="{9AF7FF83-92E1-419E-B9A1-71A2C6C35144}" dt="2019-03-24T23:52:35.236" v="16" actId="26606"/>
          <ac:spMkLst>
            <pc:docMk/>
            <pc:sldMk cId="1678967940" sldId="337"/>
            <ac:spMk id="63" creationId="{DA9B8539-604B-420E-BA1B-0A2E64CD7C72}"/>
          </ac:spMkLst>
        </pc:spChg>
        <pc:spChg chg="del">
          <ac:chgData name="Kristina Keil" userId="e9214bf778986fa5" providerId="LiveId" clId="{9AF7FF83-92E1-419E-B9A1-71A2C6C35144}" dt="2019-03-24T23:52:35.236" v="16" actId="26606"/>
          <ac:spMkLst>
            <pc:docMk/>
            <pc:sldMk cId="1678967940" sldId="337"/>
            <ac:spMk id="64" creationId="{7236CAA2-54C3-4136-B0CC-6837B14D8143}"/>
          </ac:spMkLst>
        </pc:spChg>
        <pc:spChg chg="del">
          <ac:chgData name="Kristina Keil" userId="e9214bf778986fa5" providerId="LiveId" clId="{9AF7FF83-92E1-419E-B9A1-71A2C6C35144}" dt="2019-03-24T23:52:35.236" v="16" actId="26606"/>
          <ac:spMkLst>
            <pc:docMk/>
            <pc:sldMk cId="1678967940" sldId="337"/>
            <ac:spMk id="65" creationId="{40F86E67-9E86-453F-92BC-648189829C2F}"/>
          </ac:spMkLst>
        </pc:spChg>
        <pc:spChg chg="del">
          <ac:chgData name="Kristina Keil" userId="e9214bf778986fa5" providerId="LiveId" clId="{9AF7FF83-92E1-419E-B9A1-71A2C6C35144}" dt="2019-03-24T23:52:35.236" v="16" actId="26606"/>
          <ac:spMkLst>
            <pc:docMk/>
            <pc:sldMk cId="1678967940" sldId="337"/>
            <ac:spMk id="66" creationId="{F73C5439-21D4-46F3-9CF4-FF1CE786FF15}"/>
          </ac:spMkLst>
        </pc:spChg>
        <pc:spChg chg="add">
          <ac:chgData name="Kristina Keil" userId="e9214bf778986fa5" providerId="LiveId" clId="{9AF7FF83-92E1-419E-B9A1-71A2C6C35144}" dt="2019-03-24T23:52:35.236" v="16" actId="26606"/>
          <ac:spMkLst>
            <pc:docMk/>
            <pc:sldMk cId="1678967940" sldId="337"/>
            <ac:spMk id="71" creationId="{C43A114B-CAF8-402E-A898-DEE2C2022EBD}"/>
          </ac:spMkLst>
        </pc:spChg>
        <pc:spChg chg="add">
          <ac:chgData name="Kristina Keil" userId="e9214bf778986fa5" providerId="LiveId" clId="{9AF7FF83-92E1-419E-B9A1-71A2C6C35144}" dt="2019-03-24T23:52:35.236" v="16" actId="26606"/>
          <ac:spMkLst>
            <pc:docMk/>
            <pc:sldMk cId="1678967940" sldId="337"/>
            <ac:spMk id="73" creationId="{64E68BB1-DCF6-49AB-8FF1-7E68DCBCD111}"/>
          </ac:spMkLst>
        </pc:spChg>
        <pc:spChg chg="add">
          <ac:chgData name="Kristina Keil" userId="e9214bf778986fa5" providerId="LiveId" clId="{9AF7FF83-92E1-419E-B9A1-71A2C6C35144}" dt="2019-03-24T23:52:35.236" v="16" actId="26606"/>
          <ac:spMkLst>
            <pc:docMk/>
            <pc:sldMk cId="1678967940" sldId="337"/>
            <ac:spMk id="75" creationId="{DA9B8539-604B-420E-BA1B-0A2E64CD7C72}"/>
          </ac:spMkLst>
        </pc:spChg>
        <pc:spChg chg="add">
          <ac:chgData name="Kristina Keil" userId="e9214bf778986fa5" providerId="LiveId" clId="{9AF7FF83-92E1-419E-B9A1-71A2C6C35144}" dt="2019-03-24T23:52:35.236" v="16" actId="26606"/>
          <ac:spMkLst>
            <pc:docMk/>
            <pc:sldMk cId="1678967940" sldId="337"/>
            <ac:spMk id="77" creationId="{7236CAA2-54C3-4136-B0CC-6837B14D8143}"/>
          </ac:spMkLst>
        </pc:spChg>
        <pc:spChg chg="add">
          <ac:chgData name="Kristina Keil" userId="e9214bf778986fa5" providerId="LiveId" clId="{9AF7FF83-92E1-419E-B9A1-71A2C6C35144}" dt="2019-03-24T23:52:35.236" v="16" actId="26606"/>
          <ac:spMkLst>
            <pc:docMk/>
            <pc:sldMk cId="1678967940" sldId="337"/>
            <ac:spMk id="79" creationId="{40F86E67-9E86-453F-92BC-648189829C2F}"/>
          </ac:spMkLst>
        </pc:spChg>
        <pc:spChg chg="add">
          <ac:chgData name="Kristina Keil" userId="e9214bf778986fa5" providerId="LiveId" clId="{9AF7FF83-92E1-419E-B9A1-71A2C6C35144}" dt="2019-03-24T23:52:35.236" v="16" actId="26606"/>
          <ac:spMkLst>
            <pc:docMk/>
            <pc:sldMk cId="1678967940" sldId="337"/>
            <ac:spMk id="81" creationId="{F73C5439-21D4-46F3-9CF4-FF1CE786FF15}"/>
          </ac:spMkLst>
        </pc:spChg>
        <pc:picChg chg="add mod">
          <ac:chgData name="Kristina Keil" userId="e9214bf778986fa5" providerId="LiveId" clId="{9AF7FF83-92E1-419E-B9A1-71A2C6C35144}" dt="2019-03-24T23:54:47.788" v="57" actId="14100"/>
          <ac:picMkLst>
            <pc:docMk/>
            <pc:sldMk cId="1678967940" sldId="337"/>
            <ac:picMk id="6" creationId="{23DD35D0-A46B-4FDF-A12B-6D5A68B0A751}"/>
          </ac:picMkLst>
        </pc:picChg>
        <pc:picChg chg="del">
          <ac:chgData name="Kristina Keil" userId="e9214bf778986fa5" providerId="LiveId" clId="{9AF7FF83-92E1-419E-B9A1-71A2C6C35144}" dt="2019-03-24T23:51:24.490" v="12" actId="478"/>
          <ac:picMkLst>
            <pc:docMk/>
            <pc:sldMk cId="1678967940" sldId="337"/>
            <ac:picMk id="67" creationId="{CD991297-F059-4466-9DFD-58E968EBC3A8}"/>
          </ac:picMkLst>
        </pc:picChg>
      </pc:sldChg>
      <pc:sldChg chg="delSp add del setBg delDesignElem">
        <pc:chgData name="Kristina Keil" userId="e9214bf778986fa5" providerId="LiveId" clId="{9AF7FF83-92E1-419E-B9A1-71A2C6C35144}" dt="2019-03-24T23:50:55.776" v="6" actId="2696"/>
        <pc:sldMkLst>
          <pc:docMk/>
          <pc:sldMk cId="2140140551" sldId="337"/>
        </pc:sldMkLst>
        <pc:spChg chg="del">
          <ac:chgData name="Kristina Keil" userId="e9214bf778986fa5" providerId="LiveId" clId="{9AF7FF83-92E1-419E-B9A1-71A2C6C35144}" dt="2019-03-24T23:50:52.037" v="5"/>
          <ac:spMkLst>
            <pc:docMk/>
            <pc:sldMk cId="2140140551" sldId="337"/>
            <ac:spMk id="26" creationId="{C43A114B-CAF8-402E-A898-DEE2C2022EBD}"/>
          </ac:spMkLst>
        </pc:spChg>
        <pc:spChg chg="del">
          <ac:chgData name="Kristina Keil" userId="e9214bf778986fa5" providerId="LiveId" clId="{9AF7FF83-92E1-419E-B9A1-71A2C6C35144}" dt="2019-03-24T23:50:52.037" v="5"/>
          <ac:spMkLst>
            <pc:docMk/>
            <pc:sldMk cId="2140140551" sldId="337"/>
            <ac:spMk id="28" creationId="{64E68BB1-DCF6-49AB-8FF1-7E68DCBCD111}"/>
          </ac:spMkLst>
        </pc:spChg>
        <pc:spChg chg="del">
          <ac:chgData name="Kristina Keil" userId="e9214bf778986fa5" providerId="LiveId" clId="{9AF7FF83-92E1-419E-B9A1-71A2C6C35144}" dt="2019-03-24T23:50:52.037" v="5"/>
          <ac:spMkLst>
            <pc:docMk/>
            <pc:sldMk cId="2140140551" sldId="337"/>
            <ac:spMk id="30" creationId="{DA9B8539-604B-420E-BA1B-0A2E64CD7C72}"/>
          </ac:spMkLst>
        </pc:spChg>
        <pc:spChg chg="del">
          <ac:chgData name="Kristina Keil" userId="e9214bf778986fa5" providerId="LiveId" clId="{9AF7FF83-92E1-419E-B9A1-71A2C6C35144}" dt="2019-03-24T23:50:52.037" v="5"/>
          <ac:spMkLst>
            <pc:docMk/>
            <pc:sldMk cId="2140140551" sldId="337"/>
            <ac:spMk id="32" creationId="{7236CAA2-54C3-4136-B0CC-6837B14D8143}"/>
          </ac:spMkLst>
        </pc:spChg>
        <pc:spChg chg="del">
          <ac:chgData name="Kristina Keil" userId="e9214bf778986fa5" providerId="LiveId" clId="{9AF7FF83-92E1-419E-B9A1-71A2C6C35144}" dt="2019-03-24T23:50:52.037" v="5"/>
          <ac:spMkLst>
            <pc:docMk/>
            <pc:sldMk cId="2140140551" sldId="337"/>
            <ac:spMk id="34" creationId="{40F86E67-9E86-453F-92BC-648189829C2F}"/>
          </ac:spMkLst>
        </pc:spChg>
        <pc:spChg chg="del">
          <ac:chgData name="Kristina Keil" userId="e9214bf778986fa5" providerId="LiveId" clId="{9AF7FF83-92E1-419E-B9A1-71A2C6C35144}" dt="2019-03-24T23:50:52.037" v="5"/>
          <ac:spMkLst>
            <pc:docMk/>
            <pc:sldMk cId="2140140551" sldId="337"/>
            <ac:spMk id="36" creationId="{F73C5439-21D4-46F3-9CF4-FF1CE786FF15}"/>
          </ac:spMkLst>
        </pc:spChg>
      </pc:sldChg>
      <pc:sldChg chg="add del">
        <pc:chgData name="Kristina Keil" userId="e9214bf778986fa5" providerId="LiveId" clId="{9AF7FF83-92E1-419E-B9A1-71A2C6C35144}" dt="2019-03-24T23:51:00.726" v="8" actId="2696"/>
        <pc:sldMkLst>
          <pc:docMk/>
          <pc:sldMk cId="3004398545" sldId="337"/>
        </pc:sldMkLst>
      </pc:sldChg>
      <pc:sldChg chg="add ord">
        <pc:chgData name="Kristina Keil" userId="e9214bf778986fa5" providerId="LiveId" clId="{9AF7FF83-92E1-419E-B9A1-71A2C6C35144}" dt="2019-03-25T00:00:17.736" v="62"/>
        <pc:sldMkLst>
          <pc:docMk/>
          <pc:sldMk cId="1502604099" sldId="338"/>
        </pc:sldMkLst>
      </pc:sldChg>
      <pc:sldChg chg="delSp modSp add ord setBg delDesignElem">
        <pc:chgData name="Kristina Keil" userId="e9214bf778986fa5" providerId="LiveId" clId="{9AF7FF83-92E1-419E-B9A1-71A2C6C35144}" dt="2019-03-25T00:05:03.499" v="75"/>
        <pc:sldMkLst>
          <pc:docMk/>
          <pc:sldMk cId="2057223741" sldId="339"/>
        </pc:sldMkLst>
        <pc:spChg chg="mod">
          <ac:chgData name="Kristina Keil" userId="e9214bf778986fa5" providerId="LiveId" clId="{9AF7FF83-92E1-419E-B9A1-71A2C6C35144}" dt="2019-03-25T00:04:47.714" v="73" actId="27636"/>
          <ac:spMkLst>
            <pc:docMk/>
            <pc:sldMk cId="2057223741" sldId="339"/>
            <ac:spMk id="2" creationId="{E8AAD088-96C7-43A4-AAF1-5DFB7ACFDA82}"/>
          </ac:spMkLst>
        </pc:spChg>
        <pc:spChg chg="del">
          <ac:chgData name="Kristina Keil" userId="e9214bf778986fa5" providerId="LiveId" clId="{9AF7FF83-92E1-419E-B9A1-71A2C6C35144}" dt="2019-03-25T00:04:30.713" v="67"/>
          <ac:spMkLst>
            <pc:docMk/>
            <pc:sldMk cId="2057223741" sldId="339"/>
            <ac:spMk id="17" creationId="{011BF1CF-8959-4DFB-9A02-7E686D512DA9}"/>
          </ac:spMkLst>
        </pc:spChg>
        <pc:grpChg chg="del">
          <ac:chgData name="Kristina Keil" userId="e9214bf778986fa5" providerId="LiveId" clId="{9AF7FF83-92E1-419E-B9A1-71A2C6C35144}" dt="2019-03-25T00:04:30.713" v="67"/>
          <ac:grpSpMkLst>
            <pc:docMk/>
            <pc:sldMk cId="2057223741" sldId="339"/>
            <ac:grpSpMk id="13" creationId="{CA743592-A693-4947-8B39-B51AF9B26B63}"/>
          </ac:grpSpMkLst>
        </pc:grpChg>
        <pc:picChg chg="mod">
          <ac:chgData name="Kristina Keil" userId="e9214bf778986fa5" providerId="LiveId" clId="{9AF7FF83-92E1-419E-B9A1-71A2C6C35144}" dt="2019-03-25T00:04:53.114" v="74" actId="14100"/>
          <ac:picMkLst>
            <pc:docMk/>
            <pc:sldMk cId="2057223741" sldId="339"/>
            <ac:picMk id="8" creationId="{302D834B-4B6B-40A6-BA05-6592064A7656}"/>
          </ac:picMkLst>
        </pc:picChg>
        <pc:picChg chg="del">
          <ac:chgData name="Kristina Keil" userId="e9214bf778986fa5" providerId="LiveId" clId="{9AF7FF83-92E1-419E-B9A1-71A2C6C35144}" dt="2019-03-25T00:04:30.713" v="67"/>
          <ac:picMkLst>
            <pc:docMk/>
            <pc:sldMk cId="2057223741" sldId="339"/>
            <ac:picMk id="19" creationId="{C614D39E-6EA9-4C3C-9997-993268449EE1}"/>
          </ac:picMkLst>
        </pc:picChg>
      </pc:sldChg>
      <pc:sldChg chg="add del">
        <pc:chgData name="Kristina Keil" userId="e9214bf778986fa5" providerId="LiveId" clId="{9AF7FF83-92E1-419E-B9A1-71A2C6C35144}" dt="2019-03-25T00:00:34.384" v="64" actId="2696"/>
        <pc:sldMkLst>
          <pc:docMk/>
          <pc:sldMk cId="3585464964" sldId="339"/>
        </pc:sldMkLst>
      </pc:sldChg>
    </pc:docChg>
  </pc:docChgLst>
  <pc:docChgLst>
    <pc:chgData name="Kristina Keil" userId="e9214bf778986fa5" providerId="LiveId" clId="{0FDDDAC0-83E7-4E55-B2C9-0E2E66D48F4F}"/>
  </pc:docChgLst>
  <pc:docChgLst>
    <pc:chgData name="Kristina Keil" userId="e9214bf778986fa5" providerId="LiveId" clId="{B2490908-F7C3-4883-BD83-6CE3BC98D27E}"/>
  </pc:docChgLst>
  <pc:docChgLst>
    <pc:chgData name="Kristina Keil" userId="e9214bf778986fa5" providerId="LiveId" clId="{ECE3ED7B-E849-433A-8A82-F4F65A907303}"/>
    <pc:docChg chg="custSel addSld delSld modSld sldOrd">
      <pc:chgData name="Kristina Keil" userId="e9214bf778986fa5" providerId="LiveId" clId="{ECE3ED7B-E849-433A-8A82-F4F65A907303}" dt="2019-03-24T23:43:44.212" v="281" actId="20577"/>
      <pc:docMkLst>
        <pc:docMk/>
      </pc:docMkLst>
      <pc:sldChg chg="addSp delSp">
        <pc:chgData name="Kristina Keil" userId="e9214bf778986fa5" providerId="LiveId" clId="{ECE3ED7B-E849-433A-8A82-F4F65A907303}" dt="2019-03-24T23:32:20.312" v="3"/>
        <pc:sldMkLst>
          <pc:docMk/>
          <pc:sldMk cId="1171951004" sldId="266"/>
        </pc:sldMkLst>
        <pc:spChg chg="add del">
          <ac:chgData name="Kristina Keil" userId="e9214bf778986fa5" providerId="LiveId" clId="{ECE3ED7B-E849-433A-8A82-F4F65A907303}" dt="2019-03-24T23:32:20.312" v="3"/>
          <ac:spMkLst>
            <pc:docMk/>
            <pc:sldMk cId="1171951004" sldId="266"/>
            <ac:spMk id="3" creationId="{2CE4E08F-86D5-497B-86CF-333B708C77F6}"/>
          </ac:spMkLst>
        </pc:spChg>
      </pc:sldChg>
      <pc:sldChg chg="addSp delSp modSp ord">
        <pc:chgData name="Kristina Keil" userId="e9214bf778986fa5" providerId="LiveId" clId="{ECE3ED7B-E849-433A-8A82-F4F65A907303}" dt="2019-03-24T23:42:01.405" v="242" actId="6549"/>
        <pc:sldMkLst>
          <pc:docMk/>
          <pc:sldMk cId="2875438957" sldId="267"/>
        </pc:sldMkLst>
        <pc:spChg chg="mod">
          <ac:chgData name="Kristina Keil" userId="e9214bf778986fa5" providerId="LiveId" clId="{ECE3ED7B-E849-433A-8A82-F4F65A907303}" dt="2019-03-24T23:42:01.405" v="242" actId="6549"/>
          <ac:spMkLst>
            <pc:docMk/>
            <pc:sldMk cId="2875438957" sldId="267"/>
            <ac:spMk id="2" creationId="{B9D50632-14BE-4EDD-BD0E-CE3418DCF8E9}"/>
          </ac:spMkLst>
        </pc:spChg>
        <pc:spChg chg="add del">
          <ac:chgData name="Kristina Keil" userId="e9214bf778986fa5" providerId="LiveId" clId="{ECE3ED7B-E849-433A-8A82-F4F65A907303}" dt="2019-03-24T23:32:15.064" v="1"/>
          <ac:spMkLst>
            <pc:docMk/>
            <pc:sldMk cId="2875438957" sldId="267"/>
            <ac:spMk id="3" creationId="{1BF4BA6F-F37B-4F1F-8700-E8C327951F26}"/>
          </ac:spMkLst>
        </pc:spChg>
      </pc:sldChg>
      <pc:sldChg chg="modSp ord">
        <pc:chgData name="Kristina Keil" userId="e9214bf778986fa5" providerId="LiveId" clId="{ECE3ED7B-E849-433A-8A82-F4F65A907303}" dt="2019-03-24T23:43:24.183" v="279" actId="20577"/>
        <pc:sldMkLst>
          <pc:docMk/>
          <pc:sldMk cId="1141301470" sldId="268"/>
        </pc:sldMkLst>
        <pc:spChg chg="mod">
          <ac:chgData name="Kristina Keil" userId="e9214bf778986fa5" providerId="LiveId" clId="{ECE3ED7B-E849-433A-8A82-F4F65A907303}" dt="2019-03-24T23:43:24.183" v="279" actId="20577"/>
          <ac:spMkLst>
            <pc:docMk/>
            <pc:sldMk cId="1141301470" sldId="268"/>
            <ac:spMk id="2" creationId="{4E39E5FE-E5D8-470C-B129-36F6855C3B0D}"/>
          </ac:spMkLst>
        </pc:spChg>
      </pc:sldChg>
      <pc:sldChg chg="delSp modSp add setBg delDesignElem">
        <pc:chgData name="Kristina Keil" userId="e9214bf778986fa5" providerId="LiveId" clId="{ECE3ED7B-E849-433A-8A82-F4F65A907303}" dt="2019-03-24T23:40:56.275" v="221" actId="14100"/>
        <pc:sldMkLst>
          <pc:docMk/>
          <pc:sldMk cId="1099577249" sldId="282"/>
        </pc:sldMkLst>
        <pc:spChg chg="mod">
          <ac:chgData name="Kristina Keil" userId="e9214bf778986fa5" providerId="LiveId" clId="{ECE3ED7B-E849-433A-8A82-F4F65A907303}" dt="2019-03-24T23:40:56.275" v="221" actId="14100"/>
          <ac:spMkLst>
            <pc:docMk/>
            <pc:sldMk cId="1099577249" sldId="282"/>
            <ac:spMk id="3" creationId="{36E64AA8-B4A6-4199-B42E-9F794AB13766}"/>
          </ac:spMkLst>
        </pc:spChg>
        <pc:spChg chg="del">
          <ac:chgData name="Kristina Keil" userId="e9214bf778986fa5" providerId="LiveId" clId="{ECE3ED7B-E849-433A-8A82-F4F65A907303}" dt="2019-03-24T23:32:42.612" v="28"/>
          <ac:spMkLst>
            <pc:docMk/>
            <pc:sldMk cId="1099577249" sldId="282"/>
            <ac:spMk id="8" creationId="{8F3CF990-ACB8-443A-BB74-D36EC8A00B02}"/>
          </ac:spMkLst>
        </pc:spChg>
        <pc:spChg chg="del">
          <ac:chgData name="Kristina Keil" userId="e9214bf778986fa5" providerId="LiveId" clId="{ECE3ED7B-E849-433A-8A82-F4F65A907303}" dt="2019-03-24T23:32:42.612" v="28"/>
          <ac:spMkLst>
            <pc:docMk/>
            <pc:sldMk cId="1099577249" sldId="282"/>
            <ac:spMk id="10" creationId="{2601900C-265D-4146-A578-477541E3DF28}"/>
          </ac:spMkLst>
        </pc:spChg>
        <pc:spChg chg="del">
          <ac:chgData name="Kristina Keil" userId="e9214bf778986fa5" providerId="LiveId" clId="{ECE3ED7B-E849-433A-8A82-F4F65A907303}" dt="2019-03-24T23:32:42.612" v="28"/>
          <ac:spMkLst>
            <pc:docMk/>
            <pc:sldMk cId="1099577249" sldId="282"/>
            <ac:spMk id="14" creationId="{65F94F98-3A57-49AA-838E-91AAF600B6EE}"/>
          </ac:spMkLst>
        </pc:spChg>
        <pc:spChg chg="del">
          <ac:chgData name="Kristina Keil" userId="e9214bf778986fa5" providerId="LiveId" clId="{ECE3ED7B-E849-433A-8A82-F4F65A907303}" dt="2019-03-24T23:32:42.612" v="28"/>
          <ac:spMkLst>
            <pc:docMk/>
            <pc:sldMk cId="1099577249" sldId="282"/>
            <ac:spMk id="18" creationId="{41F8C064-2DC5-4758-B49C-76BFF64052AF}"/>
          </ac:spMkLst>
        </pc:spChg>
        <pc:spChg chg="del">
          <ac:chgData name="Kristina Keil" userId="e9214bf778986fa5" providerId="LiveId" clId="{ECE3ED7B-E849-433A-8A82-F4F65A907303}" dt="2019-03-24T23:32:42.612" v="28"/>
          <ac:spMkLst>
            <pc:docMk/>
            <pc:sldMk cId="1099577249" sldId="282"/>
            <ac:spMk id="20" creationId="{FBD68200-BC03-4015-860B-CD5C30CD76B8}"/>
          </ac:spMkLst>
        </pc:spChg>
        <pc:spChg chg="del">
          <ac:chgData name="Kristina Keil" userId="e9214bf778986fa5" providerId="LiveId" clId="{ECE3ED7B-E849-433A-8A82-F4F65A907303}" dt="2019-03-24T23:32:42.612" v="28"/>
          <ac:spMkLst>
            <pc:docMk/>
            <pc:sldMk cId="1099577249" sldId="282"/>
            <ac:spMk id="22" creationId="{A0B5529D-5CAA-4BF2-B5C9-34705E7661F9}"/>
          </ac:spMkLst>
        </pc:spChg>
        <pc:spChg chg="del">
          <ac:chgData name="Kristina Keil" userId="e9214bf778986fa5" providerId="LiveId" clId="{ECE3ED7B-E849-433A-8A82-F4F65A907303}" dt="2019-03-24T23:32:42.612" v="28"/>
          <ac:spMkLst>
            <pc:docMk/>
            <pc:sldMk cId="1099577249" sldId="282"/>
            <ac:spMk id="24" creationId="{332A6F87-AC28-4AA8-B8A6-AEBC67BD0D64}"/>
          </ac:spMkLst>
        </pc:spChg>
        <pc:picChg chg="del">
          <ac:chgData name="Kristina Keil" userId="e9214bf778986fa5" providerId="LiveId" clId="{ECE3ED7B-E849-433A-8A82-F4F65A907303}" dt="2019-03-24T23:32:42.612" v="28"/>
          <ac:picMkLst>
            <pc:docMk/>
            <pc:sldMk cId="1099577249" sldId="282"/>
            <ac:picMk id="12" creationId="{00B98862-BEE1-44FB-A335-A1B9106B445E}"/>
          </ac:picMkLst>
        </pc:picChg>
        <pc:picChg chg="del">
          <ac:chgData name="Kristina Keil" userId="e9214bf778986fa5" providerId="LiveId" clId="{ECE3ED7B-E849-433A-8A82-F4F65A907303}" dt="2019-03-24T23:32:42.612" v="28"/>
          <ac:picMkLst>
            <pc:docMk/>
            <pc:sldMk cId="1099577249" sldId="282"/>
            <ac:picMk id="16" creationId="{7185CF21-0594-48C0-9F3E-254D6BCE9D9B}"/>
          </ac:picMkLst>
        </pc:picChg>
      </pc:sldChg>
      <pc:sldChg chg="delSp modSp add ord setBg delDesignElem">
        <pc:chgData name="Kristina Keil" userId="e9214bf778986fa5" providerId="LiveId" clId="{ECE3ED7B-E849-433A-8A82-F4F65A907303}" dt="2019-03-24T23:34:15.982" v="104" actId="20577"/>
        <pc:sldMkLst>
          <pc:docMk/>
          <pc:sldMk cId="964432423" sldId="309"/>
        </pc:sldMkLst>
        <pc:spChg chg="mod">
          <ac:chgData name="Kristina Keil" userId="e9214bf778986fa5" providerId="LiveId" clId="{ECE3ED7B-E849-433A-8A82-F4F65A907303}" dt="2019-03-24T23:34:15.982" v="104" actId="20577"/>
          <ac:spMkLst>
            <pc:docMk/>
            <pc:sldMk cId="964432423" sldId="309"/>
            <ac:spMk id="2" creationId="{41DDE05B-DE5C-467D-9213-F2B128F54F30}"/>
          </ac:spMkLst>
        </pc:spChg>
        <pc:spChg chg="mod">
          <ac:chgData name="Kristina Keil" userId="e9214bf778986fa5" providerId="LiveId" clId="{ECE3ED7B-E849-433A-8A82-F4F65A907303}" dt="2019-03-24T23:33:19.356" v="39" actId="14100"/>
          <ac:spMkLst>
            <pc:docMk/>
            <pc:sldMk cId="964432423" sldId="309"/>
            <ac:spMk id="3" creationId="{23710EE4-85A0-4AA5-AFDC-125480E595DA}"/>
          </ac:spMkLst>
        </pc:spChg>
        <pc:spChg chg="del">
          <ac:chgData name="Kristina Keil" userId="e9214bf778986fa5" providerId="LiveId" clId="{ECE3ED7B-E849-433A-8A82-F4F65A907303}" dt="2019-03-24T23:32:42.612" v="28"/>
          <ac:spMkLst>
            <pc:docMk/>
            <pc:sldMk cId="964432423" sldId="309"/>
            <ac:spMk id="29" creationId="{8F3CF990-ACB8-443A-BB74-D36EC8A00B02}"/>
          </ac:spMkLst>
        </pc:spChg>
        <pc:spChg chg="del">
          <ac:chgData name="Kristina Keil" userId="e9214bf778986fa5" providerId="LiveId" clId="{ECE3ED7B-E849-433A-8A82-F4F65A907303}" dt="2019-03-24T23:32:42.612" v="28"/>
          <ac:spMkLst>
            <pc:docMk/>
            <pc:sldMk cId="964432423" sldId="309"/>
            <ac:spMk id="35" creationId="{A0B5529D-5CAA-4BF2-B5C9-34705E7661F9}"/>
          </ac:spMkLst>
        </pc:spChg>
        <pc:spChg chg="del">
          <ac:chgData name="Kristina Keil" userId="e9214bf778986fa5" providerId="LiveId" clId="{ECE3ED7B-E849-433A-8A82-F4F65A907303}" dt="2019-03-24T23:32:42.612" v="28"/>
          <ac:spMkLst>
            <pc:docMk/>
            <pc:sldMk cId="964432423" sldId="309"/>
            <ac:spMk id="37" creationId="{FBD68200-BC03-4015-860B-CD5C30CD76B8}"/>
          </ac:spMkLst>
        </pc:spChg>
        <pc:spChg chg="del">
          <ac:chgData name="Kristina Keil" userId="e9214bf778986fa5" providerId="LiveId" clId="{ECE3ED7B-E849-433A-8A82-F4F65A907303}" dt="2019-03-24T23:32:42.612" v="28"/>
          <ac:spMkLst>
            <pc:docMk/>
            <pc:sldMk cId="964432423" sldId="309"/>
            <ac:spMk id="39" creationId="{332A6F87-AC28-4AA8-B8A6-AEBC67BD0D64}"/>
          </ac:spMkLst>
        </pc:spChg>
        <pc:picChg chg="del">
          <ac:chgData name="Kristina Keil" userId="e9214bf778986fa5" providerId="LiveId" clId="{ECE3ED7B-E849-433A-8A82-F4F65A907303}" dt="2019-03-24T23:32:42.612" v="28"/>
          <ac:picMkLst>
            <pc:docMk/>
            <pc:sldMk cId="964432423" sldId="309"/>
            <ac:picMk id="31" creationId="{00B98862-BEE1-44FB-A335-A1B9106B445E}"/>
          </ac:picMkLst>
        </pc:picChg>
        <pc:picChg chg="del">
          <ac:chgData name="Kristina Keil" userId="e9214bf778986fa5" providerId="LiveId" clId="{ECE3ED7B-E849-433A-8A82-F4F65A907303}" dt="2019-03-24T23:32:42.612" v="28"/>
          <ac:picMkLst>
            <pc:docMk/>
            <pc:sldMk cId="964432423" sldId="309"/>
            <ac:picMk id="33" creationId="{7185CF21-0594-48C0-9F3E-254D6BCE9D9B}"/>
          </ac:picMkLst>
        </pc:picChg>
      </pc:sldChg>
      <pc:sldChg chg="delSp modSp add del setBg delDesignElem">
        <pc:chgData name="Kristina Keil" userId="e9214bf778986fa5" providerId="LiveId" clId="{ECE3ED7B-E849-433A-8A82-F4F65A907303}" dt="2019-03-24T23:35:30.532" v="114" actId="2696"/>
        <pc:sldMkLst>
          <pc:docMk/>
          <pc:sldMk cId="659944807" sldId="310"/>
        </pc:sldMkLst>
        <pc:spChg chg="mod">
          <ac:chgData name="Kristina Keil" userId="e9214bf778986fa5" providerId="LiveId" clId="{ECE3ED7B-E849-433A-8A82-F4F65A907303}" dt="2019-03-24T23:32:42.755" v="30" actId="27636"/>
          <ac:spMkLst>
            <pc:docMk/>
            <pc:sldMk cId="659944807" sldId="310"/>
            <ac:spMk id="38" creationId="{B6D6A4DB-D391-432B-9424-D2F6AA8E1CFE}"/>
          </ac:spMkLst>
        </pc:spChg>
        <pc:spChg chg="del">
          <ac:chgData name="Kristina Keil" userId="e9214bf778986fa5" providerId="LiveId" clId="{ECE3ED7B-E849-433A-8A82-F4F65A907303}" dt="2019-03-24T23:32:42.612" v="28"/>
          <ac:spMkLst>
            <pc:docMk/>
            <pc:sldMk cId="659944807" sldId="310"/>
            <ac:spMk id="57" creationId="{AFAADFB1-A9D8-4319-BAC8-6B3FD36BF271}"/>
          </ac:spMkLst>
        </pc:spChg>
        <pc:spChg chg="del">
          <ac:chgData name="Kristina Keil" userId="e9214bf778986fa5" providerId="LiveId" clId="{ECE3ED7B-E849-433A-8A82-F4F65A907303}" dt="2019-03-24T23:32:42.612" v="28"/>
          <ac:spMkLst>
            <pc:docMk/>
            <pc:sldMk cId="659944807" sldId="310"/>
            <ac:spMk id="60" creationId="{3E12F873-5B9B-482F-9FB3-6355C4F3B718}"/>
          </ac:spMkLst>
        </pc:spChg>
        <pc:spChg chg="del">
          <ac:chgData name="Kristina Keil" userId="e9214bf778986fa5" providerId="LiveId" clId="{ECE3ED7B-E849-433A-8A82-F4F65A907303}" dt="2019-03-24T23:32:42.612" v="28"/>
          <ac:spMkLst>
            <pc:docMk/>
            <pc:sldMk cId="659944807" sldId="310"/>
            <ac:spMk id="61" creationId="{0F245259-4364-4D53-AC48-3E893885AD38}"/>
          </ac:spMkLst>
        </pc:spChg>
        <pc:spChg chg="del">
          <ac:chgData name="Kristina Keil" userId="e9214bf778986fa5" providerId="LiveId" clId="{ECE3ED7B-E849-433A-8A82-F4F65A907303}" dt="2019-03-24T23:32:42.612" v="28"/>
          <ac:spMkLst>
            <pc:docMk/>
            <pc:sldMk cId="659944807" sldId="310"/>
            <ac:spMk id="62" creationId="{3B9C7619-9AF0-4D6F-B2E3-21032A5C3AFE}"/>
          </ac:spMkLst>
        </pc:spChg>
        <pc:spChg chg="del">
          <ac:chgData name="Kristina Keil" userId="e9214bf778986fa5" providerId="LiveId" clId="{ECE3ED7B-E849-433A-8A82-F4F65A907303}" dt="2019-03-24T23:32:42.612" v="28"/>
          <ac:spMkLst>
            <pc:docMk/>
            <pc:sldMk cId="659944807" sldId="310"/>
            <ac:spMk id="63" creationId="{BAFBE0AC-23B1-4352-95D2-C71EB6D15029}"/>
          </ac:spMkLst>
        </pc:spChg>
        <pc:picChg chg="del">
          <ac:chgData name="Kristina Keil" userId="e9214bf778986fa5" providerId="LiveId" clId="{ECE3ED7B-E849-433A-8A82-F4F65A907303}" dt="2019-03-24T23:32:42.612" v="28"/>
          <ac:picMkLst>
            <pc:docMk/>
            <pc:sldMk cId="659944807" sldId="310"/>
            <ac:picMk id="58" creationId="{617C5FC5-1BC6-470E-A163-7EE80D227E61}"/>
          </ac:picMkLst>
        </pc:picChg>
        <pc:picChg chg="del">
          <ac:chgData name="Kristina Keil" userId="e9214bf778986fa5" providerId="LiveId" clId="{ECE3ED7B-E849-433A-8A82-F4F65A907303}" dt="2019-03-24T23:32:42.612" v="28"/>
          <ac:picMkLst>
            <pc:docMk/>
            <pc:sldMk cId="659944807" sldId="310"/>
            <ac:picMk id="59" creationId="{48316889-BCD7-49B5-89BD-4FC1D29FEF45}"/>
          </ac:picMkLst>
        </pc:picChg>
      </pc:sldChg>
      <pc:sldChg chg="delSp modSp add setBg delDesignElem">
        <pc:chgData name="Kristina Keil" userId="e9214bf778986fa5" providerId="LiveId" clId="{ECE3ED7B-E849-433A-8A82-F4F65A907303}" dt="2019-03-24T23:35:39.701" v="116" actId="14100"/>
        <pc:sldMkLst>
          <pc:docMk/>
          <pc:sldMk cId="1685742388" sldId="311"/>
        </pc:sldMkLst>
        <pc:spChg chg="mod">
          <ac:chgData name="Kristina Keil" userId="e9214bf778986fa5" providerId="LiveId" clId="{ECE3ED7B-E849-433A-8A82-F4F65A907303}" dt="2019-03-24T23:35:34.212" v="115" actId="20577"/>
          <ac:spMkLst>
            <pc:docMk/>
            <pc:sldMk cId="1685742388" sldId="311"/>
            <ac:spMk id="83" creationId="{C560C23C-2BDC-42EF-A186-D0C91890761A}"/>
          </ac:spMkLst>
        </pc:spChg>
        <pc:spChg chg="del">
          <ac:chgData name="Kristina Keil" userId="e9214bf778986fa5" providerId="LiveId" clId="{ECE3ED7B-E849-433A-8A82-F4F65A907303}" dt="2019-03-24T23:32:42.612" v="28"/>
          <ac:spMkLst>
            <pc:docMk/>
            <pc:sldMk cId="1685742388" sldId="311"/>
            <ac:spMk id="86" creationId="{93D02AEE-30DC-4942-A9CA-7A14F8B8E297}"/>
          </ac:spMkLst>
        </pc:spChg>
        <pc:spChg chg="del">
          <ac:chgData name="Kristina Keil" userId="e9214bf778986fa5" providerId="LiveId" clId="{ECE3ED7B-E849-433A-8A82-F4F65A907303}" dt="2019-03-24T23:32:42.612" v="28"/>
          <ac:spMkLst>
            <pc:docMk/>
            <pc:sldMk cId="1685742388" sldId="311"/>
            <ac:spMk id="92" creationId="{F2699857-2714-4E6A-8E11-6BEB9DF7FC5E}"/>
          </ac:spMkLst>
        </pc:spChg>
        <pc:spChg chg="del">
          <ac:chgData name="Kristina Keil" userId="e9214bf778986fa5" providerId="LiveId" clId="{ECE3ED7B-E849-433A-8A82-F4F65A907303}" dt="2019-03-24T23:32:42.612" v="28"/>
          <ac:spMkLst>
            <pc:docMk/>
            <pc:sldMk cId="1685742388" sldId="311"/>
            <ac:spMk id="94" creationId="{346078E7-FDC0-448B-97DE-4EDA7702EEE5}"/>
          </ac:spMkLst>
        </pc:spChg>
        <pc:spChg chg="del">
          <ac:chgData name="Kristina Keil" userId="e9214bf778986fa5" providerId="LiveId" clId="{ECE3ED7B-E849-433A-8A82-F4F65A907303}" dt="2019-03-24T23:32:42.612" v="28"/>
          <ac:spMkLst>
            <pc:docMk/>
            <pc:sldMk cId="1685742388" sldId="311"/>
            <ac:spMk id="96" creationId="{7266E038-37B1-43CF-AFE0-B21E9F572C51}"/>
          </ac:spMkLst>
        </pc:spChg>
        <pc:spChg chg="del">
          <ac:chgData name="Kristina Keil" userId="e9214bf778986fa5" providerId="LiveId" clId="{ECE3ED7B-E849-433A-8A82-F4F65A907303}" dt="2019-03-24T23:32:42.612" v="28"/>
          <ac:spMkLst>
            <pc:docMk/>
            <pc:sldMk cId="1685742388" sldId="311"/>
            <ac:spMk id="98" creationId="{31E37FC9-ED36-42CE-9877-9EAB50FA84BD}"/>
          </ac:spMkLst>
        </pc:spChg>
        <pc:picChg chg="mod">
          <ac:chgData name="Kristina Keil" userId="e9214bf778986fa5" providerId="LiveId" clId="{ECE3ED7B-E849-433A-8A82-F4F65A907303}" dt="2019-03-24T23:35:39.701" v="116" actId="14100"/>
          <ac:picMkLst>
            <pc:docMk/>
            <pc:sldMk cId="1685742388" sldId="311"/>
            <ac:picMk id="81" creationId="{F52F422D-23EF-4529-B924-6D9627CE2D7C}"/>
          </ac:picMkLst>
        </pc:picChg>
        <pc:picChg chg="del">
          <ac:chgData name="Kristina Keil" userId="e9214bf778986fa5" providerId="LiveId" clId="{ECE3ED7B-E849-433A-8A82-F4F65A907303}" dt="2019-03-24T23:32:42.612" v="28"/>
          <ac:picMkLst>
            <pc:docMk/>
            <pc:sldMk cId="1685742388" sldId="311"/>
            <ac:picMk id="88" creationId="{FD5823F2-909F-442D-BD72-0681CCC14070}"/>
          </ac:picMkLst>
        </pc:picChg>
        <pc:picChg chg="del">
          <ac:chgData name="Kristina Keil" userId="e9214bf778986fa5" providerId="LiveId" clId="{ECE3ED7B-E849-433A-8A82-F4F65A907303}" dt="2019-03-24T23:32:42.612" v="28"/>
          <ac:picMkLst>
            <pc:docMk/>
            <pc:sldMk cId="1685742388" sldId="311"/>
            <ac:picMk id="90" creationId="{4231EAF6-FA22-4615-A4D3-D171F7E17A54}"/>
          </ac:picMkLst>
        </pc:picChg>
      </pc:sldChg>
      <pc:sldChg chg="delSp modSp add setBg delDesignElem">
        <pc:chgData name="Kristina Keil" userId="e9214bf778986fa5" providerId="LiveId" clId="{ECE3ED7B-E849-433A-8A82-F4F65A907303}" dt="2019-03-24T23:35:52.370" v="125" actId="20577"/>
        <pc:sldMkLst>
          <pc:docMk/>
          <pc:sldMk cId="1572840061" sldId="312"/>
        </pc:sldMkLst>
        <pc:spChg chg="mod">
          <ac:chgData name="Kristina Keil" userId="e9214bf778986fa5" providerId="LiveId" clId="{ECE3ED7B-E849-433A-8A82-F4F65A907303}" dt="2019-03-24T23:35:48.760" v="123" actId="20577"/>
          <ac:spMkLst>
            <pc:docMk/>
            <pc:sldMk cId="1572840061" sldId="312"/>
            <ac:spMk id="2" creationId="{3D33B104-6A8B-4C0B-B1FB-F65BFAAB9544}"/>
          </ac:spMkLst>
        </pc:spChg>
        <pc:spChg chg="del">
          <ac:chgData name="Kristina Keil" userId="e9214bf778986fa5" providerId="LiveId" clId="{ECE3ED7B-E849-433A-8A82-F4F65A907303}" dt="2019-03-24T23:32:42.612" v="28"/>
          <ac:spMkLst>
            <pc:docMk/>
            <pc:sldMk cId="1572840061" sldId="312"/>
            <ac:spMk id="174" creationId="{F1D213C0-4482-4522-B9B3-9B3FD158E076}"/>
          </ac:spMkLst>
        </pc:spChg>
        <pc:spChg chg="del">
          <ac:chgData name="Kristina Keil" userId="e9214bf778986fa5" providerId="LiveId" clId="{ECE3ED7B-E849-433A-8A82-F4F65A907303}" dt="2019-03-24T23:32:42.612" v="28"/>
          <ac:spMkLst>
            <pc:docMk/>
            <pc:sldMk cId="1572840061" sldId="312"/>
            <ac:spMk id="180" creationId="{AE019C74-4226-42B0-B05F-7C0E25B03A46}"/>
          </ac:spMkLst>
        </pc:spChg>
        <pc:spChg chg="del">
          <ac:chgData name="Kristina Keil" userId="e9214bf778986fa5" providerId="LiveId" clId="{ECE3ED7B-E849-433A-8A82-F4F65A907303}" dt="2019-03-24T23:32:42.612" v="28"/>
          <ac:spMkLst>
            <pc:docMk/>
            <pc:sldMk cId="1572840061" sldId="312"/>
            <ac:spMk id="182" creationId="{F8E64A2F-AD9B-43D5-90E6-45123F0B08E0}"/>
          </ac:spMkLst>
        </pc:spChg>
        <pc:spChg chg="del">
          <ac:chgData name="Kristina Keil" userId="e9214bf778986fa5" providerId="LiveId" clId="{ECE3ED7B-E849-433A-8A82-F4F65A907303}" dt="2019-03-24T23:32:42.612" v="28"/>
          <ac:spMkLst>
            <pc:docMk/>
            <pc:sldMk cId="1572840061" sldId="312"/>
            <ac:spMk id="184" creationId="{4EDE840A-30C4-4DE4-9591-5178256529D5}"/>
          </ac:spMkLst>
        </pc:spChg>
        <pc:spChg chg="del">
          <ac:chgData name="Kristina Keil" userId="e9214bf778986fa5" providerId="LiveId" clId="{ECE3ED7B-E849-433A-8A82-F4F65A907303}" dt="2019-03-24T23:32:42.612" v="28"/>
          <ac:spMkLst>
            <pc:docMk/>
            <pc:sldMk cId="1572840061" sldId="312"/>
            <ac:spMk id="186" creationId="{9FB72267-CB53-4183-A3D5-1F664A64AF30}"/>
          </ac:spMkLst>
        </pc:spChg>
        <pc:spChg chg="mod">
          <ac:chgData name="Kristina Keil" userId="e9214bf778986fa5" providerId="LiveId" clId="{ECE3ED7B-E849-433A-8A82-F4F65A907303}" dt="2019-03-24T23:35:52.370" v="125" actId="20577"/>
          <ac:spMkLst>
            <pc:docMk/>
            <pc:sldMk cId="1572840061" sldId="312"/>
            <ac:spMk id="207" creationId="{16F52BEA-0DE4-4B91-B9D7-4720CD8EB75C}"/>
          </ac:spMkLst>
        </pc:spChg>
        <pc:picChg chg="del">
          <ac:chgData name="Kristina Keil" userId="e9214bf778986fa5" providerId="LiveId" clId="{ECE3ED7B-E849-433A-8A82-F4F65A907303}" dt="2019-03-24T23:32:42.612" v="28"/>
          <ac:picMkLst>
            <pc:docMk/>
            <pc:sldMk cId="1572840061" sldId="312"/>
            <ac:picMk id="176" creationId="{05196F34-95D1-4518-A021-D4878557E18A}"/>
          </ac:picMkLst>
        </pc:picChg>
        <pc:picChg chg="del">
          <ac:chgData name="Kristina Keil" userId="e9214bf778986fa5" providerId="LiveId" clId="{ECE3ED7B-E849-433A-8A82-F4F65A907303}" dt="2019-03-24T23:32:42.612" v="28"/>
          <ac:picMkLst>
            <pc:docMk/>
            <pc:sldMk cId="1572840061" sldId="312"/>
            <ac:picMk id="178" creationId="{A9E426AB-27F0-47DB-A2DF-83A3D9E11FC4}"/>
          </ac:picMkLst>
        </pc:picChg>
      </pc:sldChg>
      <pc:sldChg chg="delSp modSp add del setBg delDesignElem">
        <pc:chgData name="Kristina Keil" userId="e9214bf778986fa5" providerId="LiveId" clId="{ECE3ED7B-E849-433A-8A82-F4F65A907303}" dt="2019-03-24T23:36:02.629" v="126" actId="2696"/>
        <pc:sldMkLst>
          <pc:docMk/>
          <pc:sldMk cId="299148588" sldId="313"/>
        </pc:sldMkLst>
        <pc:spChg chg="mod">
          <ac:chgData name="Kristina Keil" userId="e9214bf778986fa5" providerId="LiveId" clId="{ECE3ED7B-E849-433A-8A82-F4F65A907303}" dt="2019-03-24T23:32:42.774" v="31" actId="27636"/>
          <ac:spMkLst>
            <pc:docMk/>
            <pc:sldMk cId="299148588" sldId="313"/>
            <ac:spMk id="2" creationId="{3D33B104-6A8B-4C0B-B1FB-F65BFAAB9544}"/>
          </ac:spMkLst>
        </pc:spChg>
        <pc:spChg chg="del">
          <ac:chgData name="Kristina Keil" userId="e9214bf778986fa5" providerId="LiveId" clId="{ECE3ED7B-E849-433A-8A82-F4F65A907303}" dt="2019-03-24T23:32:42.612" v="28"/>
          <ac:spMkLst>
            <pc:docMk/>
            <pc:sldMk cId="299148588" sldId="313"/>
            <ac:spMk id="133" creationId="{3FAD17B9-9E6C-4DD1-9728-97B5E5FCCAB2}"/>
          </ac:spMkLst>
        </pc:spChg>
        <pc:spChg chg="del">
          <ac:chgData name="Kristina Keil" userId="e9214bf778986fa5" providerId="LiveId" clId="{ECE3ED7B-E849-433A-8A82-F4F65A907303}" dt="2019-03-24T23:32:42.612" v="28"/>
          <ac:spMkLst>
            <pc:docMk/>
            <pc:sldMk cId="299148588" sldId="313"/>
            <ac:spMk id="135" creationId="{D7AC3F90-A588-42FF-B41D-062A8D91B9E5}"/>
          </ac:spMkLst>
        </pc:spChg>
        <pc:spChg chg="del">
          <ac:chgData name="Kristina Keil" userId="e9214bf778986fa5" providerId="LiveId" clId="{ECE3ED7B-E849-433A-8A82-F4F65A907303}" dt="2019-03-24T23:32:42.612" v="28"/>
          <ac:spMkLst>
            <pc:docMk/>
            <pc:sldMk cId="299148588" sldId="313"/>
            <ac:spMk id="139" creationId="{E1AADF25-43E9-4DE0-AD82-4F6052319136}"/>
          </ac:spMkLst>
        </pc:spChg>
        <pc:spChg chg="del">
          <ac:chgData name="Kristina Keil" userId="e9214bf778986fa5" providerId="LiveId" clId="{ECE3ED7B-E849-433A-8A82-F4F65A907303}" dt="2019-03-24T23:32:42.612" v="28"/>
          <ac:spMkLst>
            <pc:docMk/>
            <pc:sldMk cId="299148588" sldId="313"/>
            <ac:spMk id="141" creationId="{CBC2D515-EF3C-4E4E-8BC1-192B21E92713}"/>
          </ac:spMkLst>
        </pc:spChg>
        <pc:picChg chg="del">
          <ac:chgData name="Kristina Keil" userId="e9214bf778986fa5" providerId="LiveId" clId="{ECE3ED7B-E849-433A-8A82-F4F65A907303}" dt="2019-03-24T23:32:42.612" v="28"/>
          <ac:picMkLst>
            <pc:docMk/>
            <pc:sldMk cId="299148588" sldId="313"/>
            <ac:picMk id="137" creationId="{015AB904-4FB7-4A0D-B43E-03ACF05E1445}"/>
          </ac:picMkLst>
        </pc:picChg>
      </pc:sldChg>
      <pc:sldChg chg="delSp modSp add del setBg delDesignElem">
        <pc:chgData name="Kristina Keil" userId="e9214bf778986fa5" providerId="LiveId" clId="{ECE3ED7B-E849-433A-8A82-F4F65A907303}" dt="2019-03-24T23:43:27.994" v="280" actId="2696"/>
        <pc:sldMkLst>
          <pc:docMk/>
          <pc:sldMk cId="3970584144" sldId="314"/>
        </pc:sldMkLst>
        <pc:spChg chg="del">
          <ac:chgData name="Kristina Keil" userId="e9214bf778986fa5" providerId="LiveId" clId="{ECE3ED7B-E849-433A-8A82-F4F65A907303}" dt="2019-03-24T23:32:42.612" v="28"/>
          <ac:spMkLst>
            <pc:docMk/>
            <pc:sldMk cId="3970584144" sldId="314"/>
            <ac:spMk id="9" creationId="{7FC58165-2D0C-46A8-9039-E47107B796CD}"/>
          </ac:spMkLst>
        </pc:spChg>
        <pc:spChg chg="del">
          <ac:chgData name="Kristina Keil" userId="e9214bf778986fa5" providerId="LiveId" clId="{ECE3ED7B-E849-433A-8A82-F4F65A907303}" dt="2019-03-24T23:32:42.612" v="28"/>
          <ac:spMkLst>
            <pc:docMk/>
            <pc:sldMk cId="3970584144" sldId="314"/>
            <ac:spMk id="11" creationId="{DAB394C5-66AD-4654-96DD-5F7A5B282088}"/>
          </ac:spMkLst>
        </pc:spChg>
        <pc:spChg chg="mod">
          <ac:chgData name="Kristina Keil" userId="e9214bf778986fa5" providerId="LiveId" clId="{ECE3ED7B-E849-433A-8A82-F4F65A907303}" dt="2019-03-24T23:36:23.067" v="129" actId="20577"/>
          <ac:spMkLst>
            <pc:docMk/>
            <pc:sldMk cId="3970584144" sldId="314"/>
            <ac:spMk id="12" creationId="{16A1CDFA-1AC9-4460-8936-56A005E41EDE}"/>
          </ac:spMkLst>
        </pc:spChg>
        <pc:spChg chg="del">
          <ac:chgData name="Kristina Keil" userId="e9214bf778986fa5" providerId="LiveId" clId="{ECE3ED7B-E849-433A-8A82-F4F65A907303}" dt="2019-03-24T23:32:42.612" v="28"/>
          <ac:spMkLst>
            <pc:docMk/>
            <pc:sldMk cId="3970584144" sldId="314"/>
            <ac:spMk id="13" creationId="{2FD6CE23-240D-415B-81B0-F15CE60767AC}"/>
          </ac:spMkLst>
        </pc:spChg>
        <pc:spChg chg="del">
          <ac:chgData name="Kristina Keil" userId="e9214bf778986fa5" providerId="LiveId" clId="{ECE3ED7B-E849-433A-8A82-F4F65A907303}" dt="2019-03-24T23:32:42.612" v="28"/>
          <ac:spMkLst>
            <pc:docMk/>
            <pc:sldMk cId="3970584144" sldId="314"/>
            <ac:spMk id="23" creationId="{10006BD7-716F-4665-AEF3-99B3188222BF}"/>
          </ac:spMkLst>
        </pc:spChg>
        <pc:spChg chg="del">
          <ac:chgData name="Kristina Keil" userId="e9214bf778986fa5" providerId="LiveId" clId="{ECE3ED7B-E849-433A-8A82-F4F65A907303}" dt="2019-03-24T23:32:42.612" v="28"/>
          <ac:spMkLst>
            <pc:docMk/>
            <pc:sldMk cId="3970584144" sldId="314"/>
            <ac:spMk id="25" creationId="{17038EEB-6071-4BDA-AA8F-6D46EB56DE00}"/>
          </ac:spMkLst>
        </pc:spChg>
        <pc:picChg chg="del">
          <ac:chgData name="Kristina Keil" userId="e9214bf778986fa5" providerId="LiveId" clId="{ECE3ED7B-E849-433A-8A82-F4F65A907303}" dt="2019-03-24T23:32:42.612" v="28"/>
          <ac:picMkLst>
            <pc:docMk/>
            <pc:sldMk cId="3970584144" sldId="314"/>
            <ac:picMk id="7" creationId="{C5DED009-4FA7-4A3F-B64A-86EE7D5C4DE5}"/>
          </ac:picMkLst>
        </pc:picChg>
        <pc:picChg chg="mod">
          <ac:chgData name="Kristina Keil" userId="e9214bf778986fa5" providerId="LiveId" clId="{ECE3ED7B-E849-433A-8A82-F4F65A907303}" dt="2019-03-24T23:36:11.964" v="128" actId="14100"/>
          <ac:picMkLst>
            <pc:docMk/>
            <pc:sldMk cId="3970584144" sldId="314"/>
            <ac:picMk id="8" creationId="{0F8F5A3C-C548-4CC5-84D5-2EC7EA3F380B}"/>
          </ac:picMkLst>
        </pc:picChg>
        <pc:picChg chg="del">
          <ac:chgData name="Kristina Keil" userId="e9214bf778986fa5" providerId="LiveId" clId="{ECE3ED7B-E849-433A-8A82-F4F65A907303}" dt="2019-03-24T23:32:42.612" v="28"/>
          <ac:picMkLst>
            <pc:docMk/>
            <pc:sldMk cId="3970584144" sldId="314"/>
            <ac:picMk id="15" creationId="{16E66A48-7796-4FE2-8042-B87F1E3A543E}"/>
          </ac:picMkLst>
        </pc:picChg>
      </pc:sldChg>
      <pc:sldChg chg="delSp modSp add setBg delDesignElem">
        <pc:chgData name="Kristina Keil" userId="e9214bf778986fa5" providerId="LiveId" clId="{ECE3ED7B-E849-433A-8A82-F4F65A907303}" dt="2019-03-24T23:36:51.136" v="136" actId="20577"/>
        <pc:sldMkLst>
          <pc:docMk/>
          <pc:sldMk cId="167653966" sldId="315"/>
        </pc:sldMkLst>
        <pc:spChg chg="del">
          <ac:chgData name="Kristina Keil" userId="e9214bf778986fa5" providerId="LiveId" clId="{ECE3ED7B-E849-433A-8A82-F4F65A907303}" dt="2019-03-24T23:32:42.612" v="28"/>
          <ac:spMkLst>
            <pc:docMk/>
            <pc:sldMk cId="167653966" sldId="315"/>
            <ac:spMk id="120" creationId="{71A1F3A1-EAF5-4058-B9A2-1B78DE4CCED5}"/>
          </ac:spMkLst>
        </pc:spChg>
        <pc:spChg chg="del">
          <ac:chgData name="Kristina Keil" userId="e9214bf778986fa5" providerId="LiveId" clId="{ECE3ED7B-E849-433A-8A82-F4F65A907303}" dt="2019-03-24T23:32:42.612" v="28"/>
          <ac:spMkLst>
            <pc:docMk/>
            <pc:sldMk cId="167653966" sldId="315"/>
            <ac:spMk id="123" creationId="{EAA8CEB9-6D18-41E0-9CE0-D2722018C0E6}"/>
          </ac:spMkLst>
        </pc:spChg>
        <pc:spChg chg="del">
          <ac:chgData name="Kristina Keil" userId="e9214bf778986fa5" providerId="LiveId" clId="{ECE3ED7B-E849-433A-8A82-F4F65A907303}" dt="2019-03-24T23:32:42.612" v="28"/>
          <ac:spMkLst>
            <pc:docMk/>
            <pc:sldMk cId="167653966" sldId="315"/>
            <ac:spMk id="124" creationId="{FF2C037B-519A-49BF-BA66-4C2737E51D1F}"/>
          </ac:spMkLst>
        </pc:spChg>
        <pc:spChg chg="del">
          <ac:chgData name="Kristina Keil" userId="e9214bf778986fa5" providerId="LiveId" clId="{ECE3ED7B-E849-433A-8A82-F4F65A907303}" dt="2019-03-24T23:32:42.612" v="28"/>
          <ac:spMkLst>
            <pc:docMk/>
            <pc:sldMk cId="167653966" sldId="315"/>
            <ac:spMk id="125" creationId="{80C0F2CE-E0D7-479F-B6F5-53D255D4243F}"/>
          </ac:spMkLst>
        </pc:spChg>
        <pc:spChg chg="mod">
          <ac:chgData name="Kristina Keil" userId="e9214bf778986fa5" providerId="LiveId" clId="{ECE3ED7B-E849-433A-8A82-F4F65A907303}" dt="2019-03-24T23:36:51.136" v="136" actId="20577"/>
          <ac:spMkLst>
            <pc:docMk/>
            <pc:sldMk cId="167653966" sldId="315"/>
            <ac:spMk id="127" creationId="{8E752284-2E63-481D-9446-C7849DCB2B4D}"/>
          </ac:spMkLst>
        </pc:spChg>
        <pc:spChg chg="del">
          <ac:chgData name="Kristina Keil" userId="e9214bf778986fa5" providerId="LiveId" clId="{ECE3ED7B-E849-433A-8A82-F4F65A907303}" dt="2019-03-24T23:32:42.612" v="28"/>
          <ac:spMkLst>
            <pc:docMk/>
            <pc:sldMk cId="167653966" sldId="315"/>
            <ac:spMk id="128" creationId="{1C079F6C-9D07-44C3-A4CF-2171FAE3A455}"/>
          </ac:spMkLst>
        </pc:spChg>
        <pc:picChg chg="del">
          <ac:chgData name="Kristina Keil" userId="e9214bf778986fa5" providerId="LiveId" clId="{ECE3ED7B-E849-433A-8A82-F4F65A907303}" dt="2019-03-24T23:32:42.612" v="28"/>
          <ac:picMkLst>
            <pc:docMk/>
            <pc:sldMk cId="167653966" sldId="315"/>
            <ac:picMk id="121" creationId="{ED68409D-FE91-4743-8ED2-B120D7E3A3A7}"/>
          </ac:picMkLst>
        </pc:picChg>
        <pc:picChg chg="del">
          <ac:chgData name="Kristina Keil" userId="e9214bf778986fa5" providerId="LiveId" clId="{ECE3ED7B-E849-433A-8A82-F4F65A907303}" dt="2019-03-24T23:32:42.612" v="28"/>
          <ac:picMkLst>
            <pc:docMk/>
            <pc:sldMk cId="167653966" sldId="315"/>
            <ac:picMk id="122" creationId="{A9A83AE1-B0BF-44D9-80C8-3289540CA94D}"/>
          </ac:picMkLst>
        </pc:picChg>
        <pc:picChg chg="mod">
          <ac:chgData name="Kristina Keil" userId="e9214bf778986fa5" providerId="LiveId" clId="{ECE3ED7B-E849-433A-8A82-F4F65A907303}" dt="2019-03-24T23:36:49.107" v="135" actId="14100"/>
          <ac:picMkLst>
            <pc:docMk/>
            <pc:sldMk cId="167653966" sldId="315"/>
            <ac:picMk id="126" creationId="{A920E7A3-3099-451B-9151-9BDC1312C0AF}"/>
          </ac:picMkLst>
        </pc:picChg>
      </pc:sldChg>
      <pc:sldChg chg="delSp modSp add setBg delDesignElem">
        <pc:chgData name="Kristina Keil" userId="e9214bf778986fa5" providerId="LiveId" clId="{ECE3ED7B-E849-433A-8A82-F4F65A907303}" dt="2019-03-24T23:36:58.879" v="137" actId="20577"/>
        <pc:sldMkLst>
          <pc:docMk/>
          <pc:sldMk cId="2726419387" sldId="316"/>
        </pc:sldMkLst>
        <pc:spChg chg="mod">
          <ac:chgData name="Kristina Keil" userId="e9214bf778986fa5" providerId="LiveId" clId="{ECE3ED7B-E849-433A-8A82-F4F65A907303}" dt="2019-03-24T23:32:42.788" v="32" actId="27636"/>
          <ac:spMkLst>
            <pc:docMk/>
            <pc:sldMk cId="2726419387" sldId="316"/>
            <ac:spMk id="2" creationId="{3D33B104-6A8B-4C0B-B1FB-F65BFAAB9544}"/>
          </ac:spMkLst>
        </pc:spChg>
        <pc:spChg chg="mod">
          <ac:chgData name="Kristina Keil" userId="e9214bf778986fa5" providerId="LiveId" clId="{ECE3ED7B-E849-433A-8A82-F4F65A907303}" dt="2019-03-24T23:36:58.879" v="137" actId="20577"/>
          <ac:spMkLst>
            <pc:docMk/>
            <pc:sldMk cId="2726419387" sldId="316"/>
            <ac:spMk id="133" creationId="{8EFAD555-4084-4136-8DF6-760F6FE4D2AF}"/>
          </ac:spMkLst>
        </pc:spChg>
        <pc:spChg chg="del">
          <ac:chgData name="Kristina Keil" userId="e9214bf778986fa5" providerId="LiveId" clId="{ECE3ED7B-E849-433A-8A82-F4F65A907303}" dt="2019-03-24T23:32:42.612" v="28"/>
          <ac:spMkLst>
            <pc:docMk/>
            <pc:sldMk cId="2726419387" sldId="316"/>
            <ac:spMk id="136" creationId="{93D02AEE-30DC-4942-A9CA-7A14F8B8E297}"/>
          </ac:spMkLst>
        </pc:spChg>
        <pc:spChg chg="del">
          <ac:chgData name="Kristina Keil" userId="e9214bf778986fa5" providerId="LiveId" clId="{ECE3ED7B-E849-433A-8A82-F4F65A907303}" dt="2019-03-24T23:32:42.612" v="28"/>
          <ac:spMkLst>
            <pc:docMk/>
            <pc:sldMk cId="2726419387" sldId="316"/>
            <ac:spMk id="142" creationId="{F2699857-2714-4E6A-8E11-6BEB9DF7FC5E}"/>
          </ac:spMkLst>
        </pc:spChg>
        <pc:spChg chg="del">
          <ac:chgData name="Kristina Keil" userId="e9214bf778986fa5" providerId="LiveId" clId="{ECE3ED7B-E849-433A-8A82-F4F65A907303}" dt="2019-03-24T23:32:42.612" v="28"/>
          <ac:spMkLst>
            <pc:docMk/>
            <pc:sldMk cId="2726419387" sldId="316"/>
            <ac:spMk id="144" creationId="{346078E7-FDC0-448B-97DE-4EDA7702EEE5}"/>
          </ac:spMkLst>
        </pc:spChg>
        <pc:spChg chg="del">
          <ac:chgData name="Kristina Keil" userId="e9214bf778986fa5" providerId="LiveId" clId="{ECE3ED7B-E849-433A-8A82-F4F65A907303}" dt="2019-03-24T23:32:42.612" v="28"/>
          <ac:spMkLst>
            <pc:docMk/>
            <pc:sldMk cId="2726419387" sldId="316"/>
            <ac:spMk id="146" creationId="{7266E038-37B1-43CF-AFE0-B21E9F572C51}"/>
          </ac:spMkLst>
        </pc:spChg>
        <pc:spChg chg="del">
          <ac:chgData name="Kristina Keil" userId="e9214bf778986fa5" providerId="LiveId" clId="{ECE3ED7B-E849-433A-8A82-F4F65A907303}" dt="2019-03-24T23:32:42.612" v="28"/>
          <ac:spMkLst>
            <pc:docMk/>
            <pc:sldMk cId="2726419387" sldId="316"/>
            <ac:spMk id="148" creationId="{31E37FC9-ED36-42CE-9877-9EAB50FA84BD}"/>
          </ac:spMkLst>
        </pc:spChg>
        <pc:picChg chg="del">
          <ac:chgData name="Kristina Keil" userId="e9214bf778986fa5" providerId="LiveId" clId="{ECE3ED7B-E849-433A-8A82-F4F65A907303}" dt="2019-03-24T23:32:42.612" v="28"/>
          <ac:picMkLst>
            <pc:docMk/>
            <pc:sldMk cId="2726419387" sldId="316"/>
            <ac:picMk id="138" creationId="{FD5823F2-909F-442D-BD72-0681CCC14070}"/>
          </ac:picMkLst>
        </pc:picChg>
        <pc:picChg chg="del">
          <ac:chgData name="Kristina Keil" userId="e9214bf778986fa5" providerId="LiveId" clId="{ECE3ED7B-E849-433A-8A82-F4F65A907303}" dt="2019-03-24T23:32:42.612" v="28"/>
          <ac:picMkLst>
            <pc:docMk/>
            <pc:sldMk cId="2726419387" sldId="316"/>
            <ac:picMk id="140" creationId="{4231EAF6-FA22-4615-A4D3-D171F7E17A54}"/>
          </ac:picMkLst>
        </pc:picChg>
      </pc:sldChg>
      <pc:sldChg chg="delSp add setBg delDesignElem">
        <pc:chgData name="Kristina Keil" userId="e9214bf778986fa5" providerId="LiveId" clId="{ECE3ED7B-E849-433A-8A82-F4F65A907303}" dt="2019-03-24T23:32:42.612" v="28"/>
        <pc:sldMkLst>
          <pc:docMk/>
          <pc:sldMk cId="3252744966" sldId="317"/>
        </pc:sldMkLst>
        <pc:spChg chg="del">
          <ac:chgData name="Kristina Keil" userId="e9214bf778986fa5" providerId="LiveId" clId="{ECE3ED7B-E849-433A-8A82-F4F65A907303}" dt="2019-03-24T23:32:42.612" v="28"/>
          <ac:spMkLst>
            <pc:docMk/>
            <pc:sldMk cId="3252744966" sldId="317"/>
            <ac:spMk id="136" creationId="{93D02AEE-30DC-4942-A9CA-7A14F8B8E297}"/>
          </ac:spMkLst>
        </pc:spChg>
        <pc:spChg chg="del">
          <ac:chgData name="Kristina Keil" userId="e9214bf778986fa5" providerId="LiveId" clId="{ECE3ED7B-E849-433A-8A82-F4F65A907303}" dt="2019-03-24T23:32:42.612" v="28"/>
          <ac:spMkLst>
            <pc:docMk/>
            <pc:sldMk cId="3252744966" sldId="317"/>
            <ac:spMk id="142" creationId="{F2699857-2714-4E6A-8E11-6BEB9DF7FC5E}"/>
          </ac:spMkLst>
        </pc:spChg>
        <pc:spChg chg="del">
          <ac:chgData name="Kristina Keil" userId="e9214bf778986fa5" providerId="LiveId" clId="{ECE3ED7B-E849-433A-8A82-F4F65A907303}" dt="2019-03-24T23:32:42.612" v="28"/>
          <ac:spMkLst>
            <pc:docMk/>
            <pc:sldMk cId="3252744966" sldId="317"/>
            <ac:spMk id="144" creationId="{346078E7-FDC0-448B-97DE-4EDA7702EEE5}"/>
          </ac:spMkLst>
        </pc:spChg>
        <pc:spChg chg="del">
          <ac:chgData name="Kristina Keil" userId="e9214bf778986fa5" providerId="LiveId" clId="{ECE3ED7B-E849-433A-8A82-F4F65A907303}" dt="2019-03-24T23:32:42.612" v="28"/>
          <ac:spMkLst>
            <pc:docMk/>
            <pc:sldMk cId="3252744966" sldId="317"/>
            <ac:spMk id="146" creationId="{7266E038-37B1-43CF-AFE0-B21E9F572C51}"/>
          </ac:spMkLst>
        </pc:spChg>
        <pc:spChg chg="del">
          <ac:chgData name="Kristina Keil" userId="e9214bf778986fa5" providerId="LiveId" clId="{ECE3ED7B-E849-433A-8A82-F4F65A907303}" dt="2019-03-24T23:32:42.612" v="28"/>
          <ac:spMkLst>
            <pc:docMk/>
            <pc:sldMk cId="3252744966" sldId="317"/>
            <ac:spMk id="148" creationId="{31E37FC9-ED36-42CE-9877-9EAB50FA84BD}"/>
          </ac:spMkLst>
        </pc:spChg>
        <pc:picChg chg="del">
          <ac:chgData name="Kristina Keil" userId="e9214bf778986fa5" providerId="LiveId" clId="{ECE3ED7B-E849-433A-8A82-F4F65A907303}" dt="2019-03-24T23:32:42.612" v="28"/>
          <ac:picMkLst>
            <pc:docMk/>
            <pc:sldMk cId="3252744966" sldId="317"/>
            <ac:picMk id="138" creationId="{FD5823F2-909F-442D-BD72-0681CCC14070}"/>
          </ac:picMkLst>
        </pc:picChg>
        <pc:picChg chg="del">
          <ac:chgData name="Kristina Keil" userId="e9214bf778986fa5" providerId="LiveId" clId="{ECE3ED7B-E849-433A-8A82-F4F65A907303}" dt="2019-03-24T23:32:42.612" v="28"/>
          <ac:picMkLst>
            <pc:docMk/>
            <pc:sldMk cId="3252744966" sldId="317"/>
            <ac:picMk id="140" creationId="{4231EAF6-FA22-4615-A4D3-D171F7E17A54}"/>
          </ac:picMkLst>
        </pc:picChg>
      </pc:sldChg>
      <pc:sldChg chg="delSp modSp add setBg delDesignElem">
        <pc:chgData name="Kristina Keil" userId="e9214bf778986fa5" providerId="LiveId" clId="{ECE3ED7B-E849-433A-8A82-F4F65A907303}" dt="2019-03-24T23:38:04.657" v="143" actId="1076"/>
        <pc:sldMkLst>
          <pc:docMk/>
          <pc:sldMk cId="3797091026" sldId="318"/>
        </pc:sldMkLst>
        <pc:spChg chg="del">
          <ac:chgData name="Kristina Keil" userId="e9214bf778986fa5" providerId="LiveId" clId="{ECE3ED7B-E849-433A-8A82-F4F65A907303}" dt="2019-03-24T23:32:42.612" v="28"/>
          <ac:spMkLst>
            <pc:docMk/>
            <pc:sldMk cId="3797091026" sldId="318"/>
            <ac:spMk id="91" creationId="{8CD557CE-2AB8-44E1-AABA-A21D2274F34E}"/>
          </ac:spMkLst>
        </pc:spChg>
        <pc:spChg chg="del">
          <ac:chgData name="Kristina Keil" userId="e9214bf778986fa5" providerId="LiveId" clId="{ECE3ED7B-E849-433A-8A82-F4F65A907303}" dt="2019-03-24T23:32:42.612" v="28"/>
          <ac:spMkLst>
            <pc:docMk/>
            <pc:sldMk cId="3797091026" sldId="318"/>
            <ac:spMk id="97" creationId="{3CCA9FB2-FFC7-4B6D-8E30-9D2CC14E7D24}"/>
          </ac:spMkLst>
        </pc:spChg>
        <pc:spChg chg="del">
          <ac:chgData name="Kristina Keil" userId="e9214bf778986fa5" providerId="LiveId" clId="{ECE3ED7B-E849-433A-8A82-F4F65A907303}" dt="2019-03-24T23:32:42.612" v="28"/>
          <ac:spMkLst>
            <pc:docMk/>
            <pc:sldMk cId="3797091026" sldId="318"/>
            <ac:spMk id="99" creationId="{3CF6D6F6-E7F9-4521-BD22-74A61D8ED84D}"/>
          </ac:spMkLst>
        </pc:spChg>
        <pc:spChg chg="del">
          <ac:chgData name="Kristina Keil" userId="e9214bf778986fa5" providerId="LiveId" clId="{ECE3ED7B-E849-433A-8A82-F4F65A907303}" dt="2019-03-24T23:32:42.612" v="28"/>
          <ac:spMkLst>
            <pc:docMk/>
            <pc:sldMk cId="3797091026" sldId="318"/>
            <ac:spMk id="101" creationId="{1B566E74-1425-46AC-885D-D2DAEE365F60}"/>
          </ac:spMkLst>
        </pc:spChg>
        <pc:spChg chg="del">
          <ac:chgData name="Kristina Keil" userId="e9214bf778986fa5" providerId="LiveId" clId="{ECE3ED7B-E849-433A-8A82-F4F65A907303}" dt="2019-03-24T23:32:42.612" v="28"/>
          <ac:spMkLst>
            <pc:docMk/>
            <pc:sldMk cId="3797091026" sldId="318"/>
            <ac:spMk id="103" creationId="{06858379-D070-40E4-8A3D-F29E90C5C7C3}"/>
          </ac:spMkLst>
        </pc:spChg>
        <pc:spChg chg="mod">
          <ac:chgData name="Kristina Keil" userId="e9214bf778986fa5" providerId="LiveId" clId="{ECE3ED7B-E849-433A-8A82-F4F65A907303}" dt="2019-03-24T23:37:44.599" v="139" actId="20577"/>
          <ac:spMkLst>
            <pc:docMk/>
            <pc:sldMk cId="3797091026" sldId="318"/>
            <ac:spMk id="153" creationId="{28F58D9C-24C8-47FF-BDAD-CD98E0D960A8}"/>
          </ac:spMkLst>
        </pc:spChg>
        <pc:picChg chg="del">
          <ac:chgData name="Kristina Keil" userId="e9214bf778986fa5" providerId="LiveId" clId="{ECE3ED7B-E849-433A-8A82-F4F65A907303}" dt="2019-03-24T23:32:42.612" v="28"/>
          <ac:picMkLst>
            <pc:docMk/>
            <pc:sldMk cId="3797091026" sldId="318"/>
            <ac:picMk id="93" creationId="{58DCB6E5-A344-4A17-A353-EC4D71E6C46B}"/>
          </ac:picMkLst>
        </pc:picChg>
        <pc:picChg chg="del">
          <ac:chgData name="Kristina Keil" userId="e9214bf778986fa5" providerId="LiveId" clId="{ECE3ED7B-E849-433A-8A82-F4F65A907303}" dt="2019-03-24T23:32:42.612" v="28"/>
          <ac:picMkLst>
            <pc:docMk/>
            <pc:sldMk cId="3797091026" sldId="318"/>
            <ac:picMk id="95" creationId="{4D82F4F2-6117-4CCD-94A7-4AFD603EC3C6}"/>
          </ac:picMkLst>
        </pc:picChg>
        <pc:picChg chg="mod">
          <ac:chgData name="Kristina Keil" userId="e9214bf778986fa5" providerId="LiveId" clId="{ECE3ED7B-E849-433A-8A82-F4F65A907303}" dt="2019-03-24T23:38:04.657" v="143" actId="1076"/>
          <ac:picMkLst>
            <pc:docMk/>
            <pc:sldMk cId="3797091026" sldId="318"/>
            <ac:picMk id="151" creationId="{5F6B8690-B206-42BC-B3EB-2BDF3BAF5181}"/>
          </ac:picMkLst>
        </pc:picChg>
      </pc:sldChg>
      <pc:sldChg chg="delSp modSp add setBg delDesignElem">
        <pc:chgData name="Kristina Keil" userId="e9214bf778986fa5" providerId="LiveId" clId="{ECE3ED7B-E849-433A-8A82-F4F65A907303}" dt="2019-03-24T23:38:20.934" v="146" actId="27636"/>
        <pc:sldMkLst>
          <pc:docMk/>
          <pc:sldMk cId="2392105838" sldId="319"/>
        </pc:sldMkLst>
        <pc:spChg chg="mod">
          <ac:chgData name="Kristina Keil" userId="e9214bf778986fa5" providerId="LiveId" clId="{ECE3ED7B-E849-433A-8A82-F4F65A907303}" dt="2019-03-24T23:38:20.934" v="146" actId="27636"/>
          <ac:spMkLst>
            <pc:docMk/>
            <pc:sldMk cId="2392105838" sldId="319"/>
            <ac:spMk id="2" creationId="{3D33B104-6A8B-4C0B-B1FB-F65BFAAB9544}"/>
          </ac:spMkLst>
        </pc:spChg>
        <pc:spChg chg="mod">
          <ac:chgData name="Kristina Keil" userId="e9214bf778986fa5" providerId="LiveId" clId="{ECE3ED7B-E849-433A-8A82-F4F65A907303}" dt="2019-03-24T23:38:12.372" v="144" actId="20577"/>
          <ac:spMkLst>
            <pc:docMk/>
            <pc:sldMk cId="2392105838" sldId="319"/>
            <ac:spMk id="108" creationId="{D4A08645-23E6-4A0C-95C8-4D22C1DAAED5}"/>
          </ac:spMkLst>
        </pc:spChg>
        <pc:spChg chg="del">
          <ac:chgData name="Kristina Keil" userId="e9214bf778986fa5" providerId="LiveId" clId="{ECE3ED7B-E849-433A-8A82-F4F65A907303}" dt="2019-03-24T23:32:42.612" v="28"/>
          <ac:spMkLst>
            <pc:docMk/>
            <pc:sldMk cId="2392105838" sldId="319"/>
            <ac:spMk id="111" creationId="{D332E70F-66D6-4434-845C-496C04BFA589}"/>
          </ac:spMkLst>
        </pc:spChg>
        <pc:spChg chg="del">
          <ac:chgData name="Kristina Keil" userId="e9214bf778986fa5" providerId="LiveId" clId="{ECE3ED7B-E849-433A-8A82-F4F65A907303}" dt="2019-03-24T23:32:42.612" v="28"/>
          <ac:spMkLst>
            <pc:docMk/>
            <pc:sldMk cId="2392105838" sldId="319"/>
            <ac:spMk id="117" creationId="{BDB670E9-D1CC-4823-929E-D82BE0EF410F}"/>
          </ac:spMkLst>
        </pc:spChg>
        <pc:spChg chg="del">
          <ac:chgData name="Kristina Keil" userId="e9214bf778986fa5" providerId="LiveId" clId="{ECE3ED7B-E849-433A-8A82-F4F65A907303}" dt="2019-03-24T23:32:42.612" v="28"/>
          <ac:spMkLst>
            <pc:docMk/>
            <pc:sldMk cId="2392105838" sldId="319"/>
            <ac:spMk id="119" creationId="{B58CD205-EBBD-43F7-A6C9-84C2F5338F2C}"/>
          </ac:spMkLst>
        </pc:spChg>
        <pc:spChg chg="del">
          <ac:chgData name="Kristina Keil" userId="e9214bf778986fa5" providerId="LiveId" clId="{ECE3ED7B-E849-433A-8A82-F4F65A907303}" dt="2019-03-24T23:32:42.612" v="28"/>
          <ac:spMkLst>
            <pc:docMk/>
            <pc:sldMk cId="2392105838" sldId="319"/>
            <ac:spMk id="121" creationId="{ECD631B1-7775-47F0-BBCD-BF0AA5265CE5}"/>
          </ac:spMkLst>
        </pc:spChg>
        <pc:spChg chg="del">
          <ac:chgData name="Kristina Keil" userId="e9214bf778986fa5" providerId="LiveId" clId="{ECE3ED7B-E849-433A-8A82-F4F65A907303}" dt="2019-03-24T23:32:42.612" v="28"/>
          <ac:spMkLst>
            <pc:docMk/>
            <pc:sldMk cId="2392105838" sldId="319"/>
            <ac:spMk id="123" creationId="{377D0143-3F1C-4954-A502-42BD883AEADB}"/>
          </ac:spMkLst>
        </pc:spChg>
        <pc:picChg chg="del">
          <ac:chgData name="Kristina Keil" userId="e9214bf778986fa5" providerId="LiveId" clId="{ECE3ED7B-E849-433A-8A82-F4F65A907303}" dt="2019-03-24T23:32:42.612" v="28"/>
          <ac:picMkLst>
            <pc:docMk/>
            <pc:sldMk cId="2392105838" sldId="319"/>
            <ac:picMk id="113" creationId="{8D4E6DE3-537D-4556-A29B-4F7D12604C90}"/>
          </ac:picMkLst>
        </pc:picChg>
        <pc:picChg chg="del">
          <ac:chgData name="Kristina Keil" userId="e9214bf778986fa5" providerId="LiveId" clId="{ECE3ED7B-E849-433A-8A82-F4F65A907303}" dt="2019-03-24T23:32:42.612" v="28"/>
          <ac:picMkLst>
            <pc:docMk/>
            <pc:sldMk cId="2392105838" sldId="319"/>
            <ac:picMk id="115" creationId="{B63C3FA1-0B82-4A17-B202-0E662A6C516C}"/>
          </ac:picMkLst>
        </pc:picChg>
      </pc:sldChg>
      <pc:sldChg chg="delSp modSp add setBg delDesignElem">
        <pc:chgData name="Kristina Keil" userId="e9214bf778986fa5" providerId="LiveId" clId="{ECE3ED7B-E849-433A-8A82-F4F65A907303}" dt="2019-03-24T23:38:58.401" v="168" actId="20577"/>
        <pc:sldMkLst>
          <pc:docMk/>
          <pc:sldMk cId="3256886429" sldId="320"/>
        </pc:sldMkLst>
        <pc:spChg chg="mod">
          <ac:chgData name="Kristina Keil" userId="e9214bf778986fa5" providerId="LiveId" clId="{ECE3ED7B-E849-433A-8A82-F4F65A907303}" dt="2019-03-24T23:38:40.660" v="148" actId="14100"/>
          <ac:spMkLst>
            <pc:docMk/>
            <pc:sldMk cId="3256886429" sldId="320"/>
            <ac:spMk id="2" creationId="{B471336F-0E78-4242-9ED4-9D98FE588CAE}"/>
          </ac:spMkLst>
        </pc:spChg>
        <pc:spChg chg="mod">
          <ac:chgData name="Kristina Keil" userId="e9214bf778986fa5" providerId="LiveId" clId="{ECE3ED7B-E849-433A-8A82-F4F65A907303}" dt="2019-03-24T23:38:58.401" v="168" actId="20577"/>
          <ac:spMkLst>
            <pc:docMk/>
            <pc:sldMk cId="3256886429" sldId="320"/>
            <ac:spMk id="3" creationId="{10AEF58D-1EBD-4E63-80F2-2A9B15F7D373}"/>
          </ac:spMkLst>
        </pc:spChg>
        <pc:spChg chg="del">
          <ac:chgData name="Kristina Keil" userId="e9214bf778986fa5" providerId="LiveId" clId="{ECE3ED7B-E849-433A-8A82-F4F65A907303}" dt="2019-03-24T23:32:42.612" v="28"/>
          <ac:spMkLst>
            <pc:docMk/>
            <pc:sldMk cId="3256886429" sldId="320"/>
            <ac:spMk id="23" creationId="{D0BE3D13-5BE5-4B05-AFCF-2A2E059D29F8}"/>
          </ac:spMkLst>
        </pc:spChg>
        <pc:spChg chg="del">
          <ac:chgData name="Kristina Keil" userId="e9214bf778986fa5" providerId="LiveId" clId="{ECE3ED7B-E849-433A-8A82-F4F65A907303}" dt="2019-03-24T23:32:42.612" v="28"/>
          <ac:spMkLst>
            <pc:docMk/>
            <pc:sldMk cId="3256886429" sldId="320"/>
            <ac:spMk id="25" creationId="{1AC85C80-0175-4214-A13D-03C224658C16}"/>
          </ac:spMkLst>
        </pc:spChg>
        <pc:spChg chg="del">
          <ac:chgData name="Kristina Keil" userId="e9214bf778986fa5" providerId="LiveId" clId="{ECE3ED7B-E849-433A-8A82-F4F65A907303}" dt="2019-03-24T23:32:42.612" v="28"/>
          <ac:spMkLst>
            <pc:docMk/>
            <pc:sldMk cId="3256886429" sldId="320"/>
            <ac:spMk id="29" creationId="{76562092-3AA7-4EF0-9007-C44F879A1308}"/>
          </ac:spMkLst>
        </pc:spChg>
        <pc:spChg chg="del">
          <ac:chgData name="Kristina Keil" userId="e9214bf778986fa5" providerId="LiveId" clId="{ECE3ED7B-E849-433A-8A82-F4F65A907303}" dt="2019-03-24T23:32:42.612" v="28"/>
          <ac:spMkLst>
            <pc:docMk/>
            <pc:sldMk cId="3256886429" sldId="320"/>
            <ac:spMk id="31" creationId="{2663C086-1480-4E81-BD6F-3E43A4C38C62}"/>
          </ac:spMkLst>
        </pc:spChg>
        <pc:picChg chg="del">
          <ac:chgData name="Kristina Keil" userId="e9214bf778986fa5" providerId="LiveId" clId="{ECE3ED7B-E849-433A-8A82-F4F65A907303}" dt="2019-03-24T23:32:42.612" v="28"/>
          <ac:picMkLst>
            <pc:docMk/>
            <pc:sldMk cId="3256886429" sldId="320"/>
            <ac:picMk id="27" creationId="{15ADB788-8569-409E-862D-665AD53C9904}"/>
          </ac:picMkLst>
        </pc:picChg>
      </pc:sldChg>
      <pc:sldChg chg="modSp add del">
        <pc:chgData name="Kristina Keil" userId="e9214bf778986fa5" providerId="LiveId" clId="{ECE3ED7B-E849-433A-8A82-F4F65A907303}" dt="2019-03-24T23:42:08.795" v="243" actId="2696"/>
        <pc:sldMkLst>
          <pc:docMk/>
          <pc:sldMk cId="1276456592" sldId="321"/>
        </pc:sldMkLst>
        <pc:spChg chg="mod">
          <ac:chgData name="Kristina Keil" userId="e9214bf778986fa5" providerId="LiveId" clId="{ECE3ED7B-E849-433A-8A82-F4F65A907303}" dt="2019-03-24T23:39:35.770" v="178" actId="14100"/>
          <ac:spMkLst>
            <pc:docMk/>
            <pc:sldMk cId="1276456592" sldId="321"/>
            <ac:spMk id="2" creationId="{B9D50632-14BE-4EDD-BD0E-CE3418DCF8E9}"/>
          </ac:spMkLst>
        </pc:spChg>
      </pc:sldChg>
      <pc:sldChg chg="delSp modSp add setBg delDesignElem">
        <pc:chgData name="Kristina Keil" userId="e9214bf778986fa5" providerId="LiveId" clId="{ECE3ED7B-E849-433A-8A82-F4F65A907303}" dt="2019-03-24T23:39:41.815" v="185" actId="20577"/>
        <pc:sldMkLst>
          <pc:docMk/>
          <pc:sldMk cId="4128792381" sldId="322"/>
        </pc:sldMkLst>
        <pc:spChg chg="mod">
          <ac:chgData name="Kristina Keil" userId="e9214bf778986fa5" providerId="LiveId" clId="{ECE3ED7B-E849-433A-8A82-F4F65A907303}" dt="2019-03-24T23:32:42.824" v="35" actId="27636"/>
          <ac:spMkLst>
            <pc:docMk/>
            <pc:sldMk cId="4128792381" sldId="322"/>
            <ac:spMk id="2" creationId="{3D33B104-6A8B-4C0B-B1FB-F65BFAAB9544}"/>
          </ac:spMkLst>
        </pc:spChg>
        <pc:spChg chg="del">
          <ac:chgData name="Kristina Keil" userId="e9214bf778986fa5" providerId="LiveId" clId="{ECE3ED7B-E849-433A-8A82-F4F65A907303}" dt="2019-03-24T23:32:42.612" v="28"/>
          <ac:spMkLst>
            <pc:docMk/>
            <pc:sldMk cId="4128792381" sldId="322"/>
            <ac:spMk id="91" creationId="{93D02AEE-30DC-4942-A9CA-7A14F8B8E297}"/>
          </ac:spMkLst>
        </pc:spChg>
        <pc:spChg chg="del">
          <ac:chgData name="Kristina Keil" userId="e9214bf778986fa5" providerId="LiveId" clId="{ECE3ED7B-E849-433A-8A82-F4F65A907303}" dt="2019-03-24T23:32:42.612" v="28"/>
          <ac:spMkLst>
            <pc:docMk/>
            <pc:sldMk cId="4128792381" sldId="322"/>
            <ac:spMk id="97" creationId="{F2699857-2714-4E6A-8E11-6BEB9DF7FC5E}"/>
          </ac:spMkLst>
        </pc:spChg>
        <pc:spChg chg="del">
          <ac:chgData name="Kristina Keil" userId="e9214bf778986fa5" providerId="LiveId" clId="{ECE3ED7B-E849-433A-8A82-F4F65A907303}" dt="2019-03-24T23:32:42.612" v="28"/>
          <ac:spMkLst>
            <pc:docMk/>
            <pc:sldMk cId="4128792381" sldId="322"/>
            <ac:spMk id="99" creationId="{346078E7-FDC0-448B-97DE-4EDA7702EEE5}"/>
          </ac:spMkLst>
        </pc:spChg>
        <pc:spChg chg="del">
          <ac:chgData name="Kristina Keil" userId="e9214bf778986fa5" providerId="LiveId" clId="{ECE3ED7B-E849-433A-8A82-F4F65A907303}" dt="2019-03-24T23:32:42.612" v="28"/>
          <ac:spMkLst>
            <pc:docMk/>
            <pc:sldMk cId="4128792381" sldId="322"/>
            <ac:spMk id="101" creationId="{7266E038-37B1-43CF-AFE0-B21E9F572C51}"/>
          </ac:spMkLst>
        </pc:spChg>
        <pc:spChg chg="del">
          <ac:chgData name="Kristina Keil" userId="e9214bf778986fa5" providerId="LiveId" clId="{ECE3ED7B-E849-433A-8A82-F4F65A907303}" dt="2019-03-24T23:32:42.612" v="28"/>
          <ac:spMkLst>
            <pc:docMk/>
            <pc:sldMk cId="4128792381" sldId="322"/>
            <ac:spMk id="103" creationId="{31E37FC9-ED36-42CE-9877-9EAB50FA84BD}"/>
          </ac:spMkLst>
        </pc:spChg>
        <pc:spChg chg="mod">
          <ac:chgData name="Kristina Keil" userId="e9214bf778986fa5" providerId="LiveId" clId="{ECE3ED7B-E849-433A-8A82-F4F65A907303}" dt="2019-03-24T23:39:41.815" v="185" actId="20577"/>
          <ac:spMkLst>
            <pc:docMk/>
            <pc:sldMk cId="4128792381" sldId="322"/>
            <ac:spMk id="153" creationId="{E89C8ABC-4BC8-4B07-81D6-C699C3D3D0B3}"/>
          </ac:spMkLst>
        </pc:spChg>
        <pc:picChg chg="del">
          <ac:chgData name="Kristina Keil" userId="e9214bf778986fa5" providerId="LiveId" clId="{ECE3ED7B-E849-433A-8A82-F4F65A907303}" dt="2019-03-24T23:32:42.612" v="28"/>
          <ac:picMkLst>
            <pc:docMk/>
            <pc:sldMk cId="4128792381" sldId="322"/>
            <ac:picMk id="93" creationId="{FD5823F2-909F-442D-BD72-0681CCC14070}"/>
          </ac:picMkLst>
        </pc:picChg>
        <pc:picChg chg="del">
          <ac:chgData name="Kristina Keil" userId="e9214bf778986fa5" providerId="LiveId" clId="{ECE3ED7B-E849-433A-8A82-F4F65A907303}" dt="2019-03-24T23:32:42.612" v="28"/>
          <ac:picMkLst>
            <pc:docMk/>
            <pc:sldMk cId="4128792381" sldId="322"/>
            <ac:picMk id="95" creationId="{4231EAF6-FA22-4615-A4D3-D171F7E17A54}"/>
          </ac:picMkLst>
        </pc:picChg>
      </pc:sldChg>
      <pc:sldChg chg="delSp modSp add setBg delDesignElem">
        <pc:chgData name="Kristina Keil" userId="e9214bf778986fa5" providerId="LiveId" clId="{ECE3ED7B-E849-433A-8A82-F4F65A907303}" dt="2019-03-24T23:39:49.480" v="190" actId="20577"/>
        <pc:sldMkLst>
          <pc:docMk/>
          <pc:sldMk cId="948933471" sldId="323"/>
        </pc:sldMkLst>
        <pc:spChg chg="mod">
          <ac:chgData name="Kristina Keil" userId="e9214bf778986fa5" providerId="LiveId" clId="{ECE3ED7B-E849-433A-8A82-F4F65A907303}" dt="2019-03-24T23:39:49.480" v="190" actId="20577"/>
          <ac:spMkLst>
            <pc:docMk/>
            <pc:sldMk cId="948933471" sldId="323"/>
            <ac:spMk id="153" creationId="{E89C8ABC-4BC8-4B07-81D6-C699C3D3D0B3}"/>
          </ac:spMkLst>
        </pc:spChg>
        <pc:spChg chg="del">
          <ac:chgData name="Kristina Keil" userId="e9214bf778986fa5" providerId="LiveId" clId="{ECE3ED7B-E849-433A-8A82-F4F65A907303}" dt="2019-03-24T23:32:42.612" v="28"/>
          <ac:spMkLst>
            <pc:docMk/>
            <pc:sldMk cId="948933471" sldId="323"/>
            <ac:spMk id="155" creationId="{8F3CF990-ACB8-443A-BB74-D36EC8A00B02}"/>
          </ac:spMkLst>
        </pc:spChg>
        <pc:spChg chg="del">
          <ac:chgData name="Kristina Keil" userId="e9214bf778986fa5" providerId="LiveId" clId="{ECE3ED7B-E849-433A-8A82-F4F65A907303}" dt="2019-03-24T23:32:42.612" v="28"/>
          <ac:spMkLst>
            <pc:docMk/>
            <pc:sldMk cId="948933471" sldId="323"/>
            <ac:spMk id="159" creationId="{A0B5529D-5CAA-4BF2-B5C9-34705E7661F9}"/>
          </ac:spMkLst>
        </pc:spChg>
        <pc:spChg chg="del">
          <ac:chgData name="Kristina Keil" userId="e9214bf778986fa5" providerId="LiveId" clId="{ECE3ED7B-E849-433A-8A82-F4F65A907303}" dt="2019-03-24T23:32:42.612" v="28"/>
          <ac:spMkLst>
            <pc:docMk/>
            <pc:sldMk cId="948933471" sldId="323"/>
            <ac:spMk id="161" creationId="{FBD68200-BC03-4015-860B-CD5C30CD76B8}"/>
          </ac:spMkLst>
        </pc:spChg>
        <pc:spChg chg="del">
          <ac:chgData name="Kristina Keil" userId="e9214bf778986fa5" providerId="LiveId" clId="{ECE3ED7B-E849-433A-8A82-F4F65A907303}" dt="2019-03-24T23:32:42.612" v="28"/>
          <ac:spMkLst>
            <pc:docMk/>
            <pc:sldMk cId="948933471" sldId="323"/>
            <ac:spMk id="163" creationId="{332A6F87-AC28-4AA8-B8A6-AEBC67BD0D64}"/>
          </ac:spMkLst>
        </pc:spChg>
        <pc:picChg chg="del">
          <ac:chgData name="Kristina Keil" userId="e9214bf778986fa5" providerId="LiveId" clId="{ECE3ED7B-E849-433A-8A82-F4F65A907303}" dt="2019-03-24T23:32:42.612" v="28"/>
          <ac:picMkLst>
            <pc:docMk/>
            <pc:sldMk cId="948933471" sldId="323"/>
            <ac:picMk id="156" creationId="{00B98862-BEE1-44FB-A335-A1B9106B445E}"/>
          </ac:picMkLst>
        </pc:picChg>
        <pc:picChg chg="del">
          <ac:chgData name="Kristina Keil" userId="e9214bf778986fa5" providerId="LiveId" clId="{ECE3ED7B-E849-433A-8A82-F4F65A907303}" dt="2019-03-24T23:32:42.612" v="28"/>
          <ac:picMkLst>
            <pc:docMk/>
            <pc:sldMk cId="948933471" sldId="323"/>
            <ac:picMk id="157" creationId="{7185CF21-0594-48C0-9F3E-254D6BCE9D9B}"/>
          </ac:picMkLst>
        </pc:picChg>
      </pc:sldChg>
      <pc:sldChg chg="delSp modSp add setBg delDesignElem">
        <pc:chgData name="Kristina Keil" userId="e9214bf778986fa5" providerId="LiveId" clId="{ECE3ED7B-E849-433A-8A82-F4F65A907303}" dt="2019-03-24T23:40:02.587" v="196" actId="20577"/>
        <pc:sldMkLst>
          <pc:docMk/>
          <pc:sldMk cId="431843208" sldId="324"/>
        </pc:sldMkLst>
        <pc:spChg chg="del">
          <ac:chgData name="Kristina Keil" userId="e9214bf778986fa5" providerId="LiveId" clId="{ECE3ED7B-E849-433A-8A82-F4F65A907303}" dt="2019-03-24T23:32:42.612" v="28"/>
          <ac:spMkLst>
            <pc:docMk/>
            <pc:sldMk cId="431843208" sldId="324"/>
            <ac:spMk id="115" creationId="{8F3CF990-ACB8-443A-BB74-D36EC8A00B02}"/>
          </ac:spMkLst>
        </pc:spChg>
        <pc:spChg chg="del">
          <ac:chgData name="Kristina Keil" userId="e9214bf778986fa5" providerId="LiveId" clId="{ECE3ED7B-E849-433A-8A82-F4F65A907303}" dt="2019-03-24T23:32:42.612" v="28"/>
          <ac:spMkLst>
            <pc:docMk/>
            <pc:sldMk cId="431843208" sldId="324"/>
            <ac:spMk id="117" creationId="{2601900C-265D-4146-A578-477541E3DF28}"/>
          </ac:spMkLst>
        </pc:spChg>
        <pc:spChg chg="del">
          <ac:chgData name="Kristina Keil" userId="e9214bf778986fa5" providerId="LiveId" clId="{ECE3ED7B-E849-433A-8A82-F4F65A907303}" dt="2019-03-24T23:32:42.612" v="28"/>
          <ac:spMkLst>
            <pc:docMk/>
            <pc:sldMk cId="431843208" sldId="324"/>
            <ac:spMk id="121" creationId="{65F94F98-3A57-49AA-838E-91AAF600B6EE}"/>
          </ac:spMkLst>
        </pc:spChg>
        <pc:spChg chg="del">
          <ac:chgData name="Kristina Keil" userId="e9214bf778986fa5" providerId="LiveId" clId="{ECE3ED7B-E849-433A-8A82-F4F65A907303}" dt="2019-03-24T23:32:42.612" v="28"/>
          <ac:spMkLst>
            <pc:docMk/>
            <pc:sldMk cId="431843208" sldId="324"/>
            <ac:spMk id="125" creationId="{41F8C064-2DC5-4758-B49C-76BFF64052AF}"/>
          </ac:spMkLst>
        </pc:spChg>
        <pc:spChg chg="del">
          <ac:chgData name="Kristina Keil" userId="e9214bf778986fa5" providerId="LiveId" clId="{ECE3ED7B-E849-433A-8A82-F4F65A907303}" dt="2019-03-24T23:32:42.612" v="28"/>
          <ac:spMkLst>
            <pc:docMk/>
            <pc:sldMk cId="431843208" sldId="324"/>
            <ac:spMk id="127" creationId="{FBD68200-BC03-4015-860B-CD5C30CD76B8}"/>
          </ac:spMkLst>
        </pc:spChg>
        <pc:spChg chg="mod">
          <ac:chgData name="Kristina Keil" userId="e9214bf778986fa5" providerId="LiveId" clId="{ECE3ED7B-E849-433A-8A82-F4F65A907303}" dt="2019-03-24T23:40:02.587" v="196" actId="20577"/>
          <ac:spMkLst>
            <pc:docMk/>
            <pc:sldMk cId="431843208" sldId="324"/>
            <ac:spMk id="153" creationId="{E89C8ABC-4BC8-4B07-81D6-C699C3D3D0B3}"/>
          </ac:spMkLst>
        </pc:spChg>
        <pc:spChg chg="del">
          <ac:chgData name="Kristina Keil" userId="e9214bf778986fa5" providerId="LiveId" clId="{ECE3ED7B-E849-433A-8A82-F4F65A907303}" dt="2019-03-24T23:32:42.612" v="28"/>
          <ac:spMkLst>
            <pc:docMk/>
            <pc:sldMk cId="431843208" sldId="324"/>
            <ac:spMk id="186" creationId="{A0B5529D-5CAA-4BF2-B5C9-34705E7661F9}"/>
          </ac:spMkLst>
        </pc:spChg>
        <pc:spChg chg="del">
          <ac:chgData name="Kristina Keil" userId="e9214bf778986fa5" providerId="LiveId" clId="{ECE3ED7B-E849-433A-8A82-F4F65A907303}" dt="2019-03-24T23:32:42.612" v="28"/>
          <ac:spMkLst>
            <pc:docMk/>
            <pc:sldMk cId="431843208" sldId="324"/>
            <ac:spMk id="188" creationId="{332A6F87-AC28-4AA8-B8A6-AEBC67BD0D64}"/>
          </ac:spMkLst>
        </pc:spChg>
        <pc:picChg chg="del">
          <ac:chgData name="Kristina Keil" userId="e9214bf778986fa5" providerId="LiveId" clId="{ECE3ED7B-E849-433A-8A82-F4F65A907303}" dt="2019-03-24T23:32:42.612" v="28"/>
          <ac:picMkLst>
            <pc:docMk/>
            <pc:sldMk cId="431843208" sldId="324"/>
            <ac:picMk id="119" creationId="{00B98862-BEE1-44FB-A335-A1B9106B445E}"/>
          </ac:picMkLst>
        </pc:picChg>
        <pc:picChg chg="del">
          <ac:chgData name="Kristina Keil" userId="e9214bf778986fa5" providerId="LiveId" clId="{ECE3ED7B-E849-433A-8A82-F4F65A907303}" dt="2019-03-24T23:32:42.612" v="28"/>
          <ac:picMkLst>
            <pc:docMk/>
            <pc:sldMk cId="431843208" sldId="324"/>
            <ac:picMk id="123" creationId="{7185CF21-0594-48C0-9F3E-254D6BCE9D9B}"/>
          </ac:picMkLst>
        </pc:picChg>
      </pc:sldChg>
      <pc:sldChg chg="delSp modSp add setBg delDesignElem">
        <pc:chgData name="Kristina Keil" userId="e9214bf778986fa5" providerId="LiveId" clId="{ECE3ED7B-E849-433A-8A82-F4F65A907303}" dt="2019-03-24T23:40:07.902" v="199" actId="20577"/>
        <pc:sldMkLst>
          <pc:docMk/>
          <pc:sldMk cId="988718878" sldId="325"/>
        </pc:sldMkLst>
        <pc:spChg chg="mod">
          <ac:chgData name="Kristina Keil" userId="e9214bf778986fa5" providerId="LiveId" clId="{ECE3ED7B-E849-433A-8A82-F4F65A907303}" dt="2019-03-24T23:40:07.902" v="199" actId="20577"/>
          <ac:spMkLst>
            <pc:docMk/>
            <pc:sldMk cId="988718878" sldId="325"/>
            <ac:spMk id="153" creationId="{E89C8ABC-4BC8-4B07-81D6-C699C3D3D0B3}"/>
          </ac:spMkLst>
        </pc:spChg>
        <pc:spChg chg="del">
          <ac:chgData name="Kristina Keil" userId="e9214bf778986fa5" providerId="LiveId" clId="{ECE3ED7B-E849-433A-8A82-F4F65A907303}" dt="2019-03-24T23:32:42.612" v="28"/>
          <ac:spMkLst>
            <pc:docMk/>
            <pc:sldMk cId="988718878" sldId="325"/>
            <ac:spMk id="193" creationId="{8F3CF990-ACB8-443A-BB74-D36EC8A00B02}"/>
          </ac:spMkLst>
        </pc:spChg>
        <pc:spChg chg="del">
          <ac:chgData name="Kristina Keil" userId="e9214bf778986fa5" providerId="LiveId" clId="{ECE3ED7B-E849-433A-8A82-F4F65A907303}" dt="2019-03-24T23:32:42.612" v="28"/>
          <ac:spMkLst>
            <pc:docMk/>
            <pc:sldMk cId="988718878" sldId="325"/>
            <ac:spMk id="199" creationId="{A0B5529D-5CAA-4BF2-B5C9-34705E7661F9}"/>
          </ac:spMkLst>
        </pc:spChg>
        <pc:spChg chg="del">
          <ac:chgData name="Kristina Keil" userId="e9214bf778986fa5" providerId="LiveId" clId="{ECE3ED7B-E849-433A-8A82-F4F65A907303}" dt="2019-03-24T23:32:42.612" v="28"/>
          <ac:spMkLst>
            <pc:docMk/>
            <pc:sldMk cId="988718878" sldId="325"/>
            <ac:spMk id="201" creationId="{FBD68200-BC03-4015-860B-CD5C30CD76B8}"/>
          </ac:spMkLst>
        </pc:spChg>
        <pc:spChg chg="del">
          <ac:chgData name="Kristina Keil" userId="e9214bf778986fa5" providerId="LiveId" clId="{ECE3ED7B-E849-433A-8A82-F4F65A907303}" dt="2019-03-24T23:32:42.612" v="28"/>
          <ac:spMkLst>
            <pc:docMk/>
            <pc:sldMk cId="988718878" sldId="325"/>
            <ac:spMk id="203" creationId="{332A6F87-AC28-4AA8-B8A6-AEBC67BD0D64}"/>
          </ac:spMkLst>
        </pc:spChg>
        <pc:picChg chg="del">
          <ac:chgData name="Kristina Keil" userId="e9214bf778986fa5" providerId="LiveId" clId="{ECE3ED7B-E849-433A-8A82-F4F65A907303}" dt="2019-03-24T23:32:42.612" v="28"/>
          <ac:picMkLst>
            <pc:docMk/>
            <pc:sldMk cId="988718878" sldId="325"/>
            <ac:picMk id="195" creationId="{00B98862-BEE1-44FB-A335-A1B9106B445E}"/>
          </ac:picMkLst>
        </pc:picChg>
        <pc:picChg chg="del">
          <ac:chgData name="Kristina Keil" userId="e9214bf778986fa5" providerId="LiveId" clId="{ECE3ED7B-E849-433A-8A82-F4F65A907303}" dt="2019-03-24T23:32:42.612" v="28"/>
          <ac:picMkLst>
            <pc:docMk/>
            <pc:sldMk cId="988718878" sldId="325"/>
            <ac:picMk id="197" creationId="{7185CF21-0594-48C0-9F3E-254D6BCE9D9B}"/>
          </ac:picMkLst>
        </pc:picChg>
      </pc:sldChg>
      <pc:sldChg chg="delSp add setBg delDesignElem">
        <pc:chgData name="Kristina Keil" userId="e9214bf778986fa5" providerId="LiveId" clId="{ECE3ED7B-E849-433A-8A82-F4F65A907303}" dt="2019-03-24T23:32:42.612" v="28"/>
        <pc:sldMkLst>
          <pc:docMk/>
          <pc:sldMk cId="1549543042" sldId="326"/>
        </pc:sldMkLst>
        <pc:spChg chg="del">
          <ac:chgData name="Kristina Keil" userId="e9214bf778986fa5" providerId="LiveId" clId="{ECE3ED7B-E849-433A-8A82-F4F65A907303}" dt="2019-03-24T23:32:42.612" v="28"/>
          <ac:spMkLst>
            <pc:docMk/>
            <pc:sldMk cId="1549543042" sldId="326"/>
            <ac:spMk id="193" creationId="{8F3CF990-ACB8-443A-BB74-D36EC8A00B02}"/>
          </ac:spMkLst>
        </pc:spChg>
        <pc:spChg chg="del">
          <ac:chgData name="Kristina Keil" userId="e9214bf778986fa5" providerId="LiveId" clId="{ECE3ED7B-E849-433A-8A82-F4F65A907303}" dt="2019-03-24T23:32:42.612" v="28"/>
          <ac:spMkLst>
            <pc:docMk/>
            <pc:sldMk cId="1549543042" sldId="326"/>
            <ac:spMk id="199" creationId="{A0B5529D-5CAA-4BF2-B5C9-34705E7661F9}"/>
          </ac:spMkLst>
        </pc:spChg>
        <pc:spChg chg="del">
          <ac:chgData name="Kristina Keil" userId="e9214bf778986fa5" providerId="LiveId" clId="{ECE3ED7B-E849-433A-8A82-F4F65A907303}" dt="2019-03-24T23:32:42.612" v="28"/>
          <ac:spMkLst>
            <pc:docMk/>
            <pc:sldMk cId="1549543042" sldId="326"/>
            <ac:spMk id="201" creationId="{FBD68200-BC03-4015-860B-CD5C30CD76B8}"/>
          </ac:spMkLst>
        </pc:spChg>
        <pc:spChg chg="del">
          <ac:chgData name="Kristina Keil" userId="e9214bf778986fa5" providerId="LiveId" clId="{ECE3ED7B-E849-433A-8A82-F4F65A907303}" dt="2019-03-24T23:32:42.612" v="28"/>
          <ac:spMkLst>
            <pc:docMk/>
            <pc:sldMk cId="1549543042" sldId="326"/>
            <ac:spMk id="203" creationId="{332A6F87-AC28-4AA8-B8A6-AEBC67BD0D64}"/>
          </ac:spMkLst>
        </pc:spChg>
        <pc:picChg chg="del">
          <ac:chgData name="Kristina Keil" userId="e9214bf778986fa5" providerId="LiveId" clId="{ECE3ED7B-E849-433A-8A82-F4F65A907303}" dt="2019-03-24T23:32:42.612" v="28"/>
          <ac:picMkLst>
            <pc:docMk/>
            <pc:sldMk cId="1549543042" sldId="326"/>
            <ac:picMk id="195" creationId="{00B98862-BEE1-44FB-A335-A1B9106B445E}"/>
          </ac:picMkLst>
        </pc:picChg>
        <pc:picChg chg="del">
          <ac:chgData name="Kristina Keil" userId="e9214bf778986fa5" providerId="LiveId" clId="{ECE3ED7B-E849-433A-8A82-F4F65A907303}" dt="2019-03-24T23:32:42.612" v="28"/>
          <ac:picMkLst>
            <pc:docMk/>
            <pc:sldMk cId="1549543042" sldId="326"/>
            <ac:picMk id="197" creationId="{7185CF21-0594-48C0-9F3E-254D6BCE9D9B}"/>
          </ac:picMkLst>
        </pc:picChg>
      </pc:sldChg>
      <pc:sldChg chg="delSp modSp add setBg delDesignElem">
        <pc:chgData name="Kristina Keil" userId="e9214bf778986fa5" providerId="LiveId" clId="{ECE3ED7B-E849-433A-8A82-F4F65A907303}" dt="2019-03-24T23:40:15.390" v="203" actId="20577"/>
        <pc:sldMkLst>
          <pc:docMk/>
          <pc:sldMk cId="1078302257" sldId="327"/>
        </pc:sldMkLst>
        <pc:spChg chg="mod">
          <ac:chgData name="Kristina Keil" userId="e9214bf778986fa5" providerId="LiveId" clId="{ECE3ED7B-E849-433A-8A82-F4F65A907303}" dt="2019-03-24T23:40:15.390" v="203" actId="20577"/>
          <ac:spMkLst>
            <pc:docMk/>
            <pc:sldMk cId="1078302257" sldId="327"/>
            <ac:spMk id="153" creationId="{E89C8ABC-4BC8-4B07-81D6-C699C3D3D0B3}"/>
          </ac:spMkLst>
        </pc:spChg>
        <pc:spChg chg="del">
          <ac:chgData name="Kristina Keil" userId="e9214bf778986fa5" providerId="LiveId" clId="{ECE3ED7B-E849-433A-8A82-F4F65A907303}" dt="2019-03-24T23:32:42.612" v="28"/>
          <ac:spMkLst>
            <pc:docMk/>
            <pc:sldMk cId="1078302257" sldId="327"/>
            <ac:spMk id="208" creationId="{8F3CF990-ACB8-443A-BB74-D36EC8A00B02}"/>
          </ac:spMkLst>
        </pc:spChg>
        <pc:spChg chg="del">
          <ac:chgData name="Kristina Keil" userId="e9214bf778986fa5" providerId="LiveId" clId="{ECE3ED7B-E849-433A-8A82-F4F65A907303}" dt="2019-03-24T23:32:42.612" v="28"/>
          <ac:spMkLst>
            <pc:docMk/>
            <pc:sldMk cId="1078302257" sldId="327"/>
            <ac:spMk id="210" creationId="{2601900C-265D-4146-A578-477541E3DF28}"/>
          </ac:spMkLst>
        </pc:spChg>
        <pc:spChg chg="del">
          <ac:chgData name="Kristina Keil" userId="e9214bf778986fa5" providerId="LiveId" clId="{ECE3ED7B-E849-433A-8A82-F4F65A907303}" dt="2019-03-24T23:32:42.612" v="28"/>
          <ac:spMkLst>
            <pc:docMk/>
            <pc:sldMk cId="1078302257" sldId="327"/>
            <ac:spMk id="214" creationId="{65F94F98-3A57-49AA-838E-91AAF600B6EE}"/>
          </ac:spMkLst>
        </pc:spChg>
        <pc:spChg chg="del">
          <ac:chgData name="Kristina Keil" userId="e9214bf778986fa5" providerId="LiveId" clId="{ECE3ED7B-E849-433A-8A82-F4F65A907303}" dt="2019-03-24T23:32:42.612" v="28"/>
          <ac:spMkLst>
            <pc:docMk/>
            <pc:sldMk cId="1078302257" sldId="327"/>
            <ac:spMk id="218" creationId="{41F8C064-2DC5-4758-B49C-76BFF64052AF}"/>
          </ac:spMkLst>
        </pc:spChg>
        <pc:spChg chg="del">
          <ac:chgData name="Kristina Keil" userId="e9214bf778986fa5" providerId="LiveId" clId="{ECE3ED7B-E849-433A-8A82-F4F65A907303}" dt="2019-03-24T23:32:42.612" v="28"/>
          <ac:spMkLst>
            <pc:docMk/>
            <pc:sldMk cId="1078302257" sldId="327"/>
            <ac:spMk id="220" creationId="{FBD68200-BC03-4015-860B-CD5C30CD76B8}"/>
          </ac:spMkLst>
        </pc:spChg>
        <pc:spChg chg="del">
          <ac:chgData name="Kristina Keil" userId="e9214bf778986fa5" providerId="LiveId" clId="{ECE3ED7B-E849-433A-8A82-F4F65A907303}" dt="2019-03-24T23:32:42.612" v="28"/>
          <ac:spMkLst>
            <pc:docMk/>
            <pc:sldMk cId="1078302257" sldId="327"/>
            <ac:spMk id="222" creationId="{A0B5529D-5CAA-4BF2-B5C9-34705E7661F9}"/>
          </ac:spMkLst>
        </pc:spChg>
        <pc:spChg chg="del">
          <ac:chgData name="Kristina Keil" userId="e9214bf778986fa5" providerId="LiveId" clId="{ECE3ED7B-E849-433A-8A82-F4F65A907303}" dt="2019-03-24T23:32:42.612" v="28"/>
          <ac:spMkLst>
            <pc:docMk/>
            <pc:sldMk cId="1078302257" sldId="327"/>
            <ac:spMk id="224" creationId="{332A6F87-AC28-4AA8-B8A6-AEBC67BD0D64}"/>
          </ac:spMkLst>
        </pc:spChg>
        <pc:picChg chg="del">
          <ac:chgData name="Kristina Keil" userId="e9214bf778986fa5" providerId="LiveId" clId="{ECE3ED7B-E849-433A-8A82-F4F65A907303}" dt="2019-03-24T23:32:42.612" v="28"/>
          <ac:picMkLst>
            <pc:docMk/>
            <pc:sldMk cId="1078302257" sldId="327"/>
            <ac:picMk id="212" creationId="{00B98862-BEE1-44FB-A335-A1B9106B445E}"/>
          </ac:picMkLst>
        </pc:picChg>
        <pc:picChg chg="del">
          <ac:chgData name="Kristina Keil" userId="e9214bf778986fa5" providerId="LiveId" clId="{ECE3ED7B-E849-433A-8A82-F4F65A907303}" dt="2019-03-24T23:32:42.612" v="28"/>
          <ac:picMkLst>
            <pc:docMk/>
            <pc:sldMk cId="1078302257" sldId="327"/>
            <ac:picMk id="216" creationId="{7185CF21-0594-48C0-9F3E-254D6BCE9D9B}"/>
          </ac:picMkLst>
        </pc:picChg>
      </pc:sldChg>
      <pc:sldChg chg="delSp modSp add setBg delDesignElem">
        <pc:chgData name="Kristina Keil" userId="e9214bf778986fa5" providerId="LiveId" clId="{ECE3ED7B-E849-433A-8A82-F4F65A907303}" dt="2019-03-24T23:40:20.907" v="204" actId="20577"/>
        <pc:sldMkLst>
          <pc:docMk/>
          <pc:sldMk cId="3810958142" sldId="328"/>
        </pc:sldMkLst>
        <pc:spChg chg="mod">
          <ac:chgData name="Kristina Keil" userId="e9214bf778986fa5" providerId="LiveId" clId="{ECE3ED7B-E849-433A-8A82-F4F65A907303}" dt="2019-03-24T23:32:42.849" v="37" actId="27636"/>
          <ac:spMkLst>
            <pc:docMk/>
            <pc:sldMk cId="3810958142" sldId="328"/>
            <ac:spMk id="2" creationId="{3D33B104-6A8B-4C0B-B1FB-F65BFAAB9544}"/>
          </ac:spMkLst>
        </pc:spChg>
        <pc:spChg chg="del">
          <ac:chgData name="Kristina Keil" userId="e9214bf778986fa5" providerId="LiveId" clId="{ECE3ED7B-E849-433A-8A82-F4F65A907303}" dt="2019-03-24T23:32:42.612" v="28"/>
          <ac:spMkLst>
            <pc:docMk/>
            <pc:sldMk cId="3810958142" sldId="328"/>
            <ac:spMk id="103" creationId="{93D02AEE-30DC-4942-A9CA-7A14F8B8E297}"/>
          </ac:spMkLst>
        </pc:spChg>
        <pc:spChg chg="del">
          <ac:chgData name="Kristina Keil" userId="e9214bf778986fa5" providerId="LiveId" clId="{ECE3ED7B-E849-433A-8A82-F4F65A907303}" dt="2019-03-24T23:32:42.612" v="28"/>
          <ac:spMkLst>
            <pc:docMk/>
            <pc:sldMk cId="3810958142" sldId="328"/>
            <ac:spMk id="109" creationId="{F2699857-2714-4E6A-8E11-6BEB9DF7FC5E}"/>
          </ac:spMkLst>
        </pc:spChg>
        <pc:spChg chg="del">
          <ac:chgData name="Kristina Keil" userId="e9214bf778986fa5" providerId="LiveId" clId="{ECE3ED7B-E849-433A-8A82-F4F65A907303}" dt="2019-03-24T23:32:42.612" v="28"/>
          <ac:spMkLst>
            <pc:docMk/>
            <pc:sldMk cId="3810958142" sldId="328"/>
            <ac:spMk id="111" creationId="{346078E7-FDC0-448B-97DE-4EDA7702EEE5}"/>
          </ac:spMkLst>
        </pc:spChg>
        <pc:spChg chg="del">
          <ac:chgData name="Kristina Keil" userId="e9214bf778986fa5" providerId="LiveId" clId="{ECE3ED7B-E849-433A-8A82-F4F65A907303}" dt="2019-03-24T23:32:42.612" v="28"/>
          <ac:spMkLst>
            <pc:docMk/>
            <pc:sldMk cId="3810958142" sldId="328"/>
            <ac:spMk id="113" creationId="{7266E038-37B1-43CF-AFE0-B21E9F572C51}"/>
          </ac:spMkLst>
        </pc:spChg>
        <pc:spChg chg="del">
          <ac:chgData name="Kristina Keil" userId="e9214bf778986fa5" providerId="LiveId" clId="{ECE3ED7B-E849-433A-8A82-F4F65A907303}" dt="2019-03-24T23:32:42.612" v="28"/>
          <ac:spMkLst>
            <pc:docMk/>
            <pc:sldMk cId="3810958142" sldId="328"/>
            <ac:spMk id="115" creationId="{31E37FC9-ED36-42CE-9877-9EAB50FA84BD}"/>
          </ac:spMkLst>
        </pc:spChg>
        <pc:spChg chg="mod">
          <ac:chgData name="Kristina Keil" userId="e9214bf778986fa5" providerId="LiveId" clId="{ECE3ED7B-E849-433A-8A82-F4F65A907303}" dt="2019-03-24T23:40:20.907" v="204" actId="20577"/>
          <ac:spMkLst>
            <pc:docMk/>
            <pc:sldMk cId="3810958142" sldId="328"/>
            <ac:spMk id="229" creationId="{7B272B77-1456-4FB9-AAB1-C2EB353DAB20}"/>
          </ac:spMkLst>
        </pc:spChg>
        <pc:picChg chg="del">
          <ac:chgData name="Kristina Keil" userId="e9214bf778986fa5" providerId="LiveId" clId="{ECE3ED7B-E849-433A-8A82-F4F65A907303}" dt="2019-03-24T23:32:42.612" v="28"/>
          <ac:picMkLst>
            <pc:docMk/>
            <pc:sldMk cId="3810958142" sldId="328"/>
            <ac:picMk id="105" creationId="{FD5823F2-909F-442D-BD72-0681CCC14070}"/>
          </ac:picMkLst>
        </pc:picChg>
        <pc:picChg chg="del">
          <ac:chgData name="Kristina Keil" userId="e9214bf778986fa5" providerId="LiveId" clId="{ECE3ED7B-E849-433A-8A82-F4F65A907303}" dt="2019-03-24T23:32:42.612" v="28"/>
          <ac:picMkLst>
            <pc:docMk/>
            <pc:sldMk cId="3810958142" sldId="328"/>
            <ac:picMk id="107" creationId="{4231EAF6-FA22-4615-A4D3-D171F7E17A54}"/>
          </ac:picMkLst>
        </pc:picChg>
      </pc:sldChg>
      <pc:sldChg chg="delSp modSp add setBg delDesignElem">
        <pc:chgData name="Kristina Keil" userId="e9214bf778986fa5" providerId="LiveId" clId="{ECE3ED7B-E849-433A-8A82-F4F65A907303}" dt="2019-03-24T23:40:32.467" v="210" actId="20577"/>
        <pc:sldMkLst>
          <pc:docMk/>
          <pc:sldMk cId="3779714825" sldId="329"/>
        </pc:sldMkLst>
        <pc:spChg chg="del">
          <ac:chgData name="Kristina Keil" userId="e9214bf778986fa5" providerId="LiveId" clId="{ECE3ED7B-E849-433A-8A82-F4F65A907303}" dt="2019-03-24T23:32:42.612" v="28"/>
          <ac:spMkLst>
            <pc:docMk/>
            <pc:sldMk cId="3779714825" sldId="329"/>
            <ac:spMk id="170" creationId="{8F3CF990-ACB8-443A-BB74-D36EC8A00B02}"/>
          </ac:spMkLst>
        </pc:spChg>
        <pc:spChg chg="del">
          <ac:chgData name="Kristina Keil" userId="e9214bf778986fa5" providerId="LiveId" clId="{ECE3ED7B-E849-433A-8A82-F4F65A907303}" dt="2019-03-24T23:32:42.612" v="28"/>
          <ac:spMkLst>
            <pc:docMk/>
            <pc:sldMk cId="3779714825" sldId="329"/>
            <ac:spMk id="172" creationId="{2601900C-265D-4146-A578-477541E3DF28}"/>
          </ac:spMkLst>
        </pc:spChg>
        <pc:spChg chg="del">
          <ac:chgData name="Kristina Keil" userId="e9214bf778986fa5" providerId="LiveId" clId="{ECE3ED7B-E849-433A-8A82-F4F65A907303}" dt="2019-03-24T23:32:42.612" v="28"/>
          <ac:spMkLst>
            <pc:docMk/>
            <pc:sldMk cId="3779714825" sldId="329"/>
            <ac:spMk id="176" creationId="{65F94F98-3A57-49AA-838E-91AAF600B6EE}"/>
          </ac:spMkLst>
        </pc:spChg>
        <pc:spChg chg="del">
          <ac:chgData name="Kristina Keil" userId="e9214bf778986fa5" providerId="LiveId" clId="{ECE3ED7B-E849-433A-8A82-F4F65A907303}" dt="2019-03-24T23:32:42.612" v="28"/>
          <ac:spMkLst>
            <pc:docMk/>
            <pc:sldMk cId="3779714825" sldId="329"/>
            <ac:spMk id="180" creationId="{41F8C064-2DC5-4758-B49C-76BFF64052AF}"/>
          </ac:spMkLst>
        </pc:spChg>
        <pc:spChg chg="del">
          <ac:chgData name="Kristina Keil" userId="e9214bf778986fa5" providerId="LiveId" clId="{ECE3ED7B-E849-433A-8A82-F4F65A907303}" dt="2019-03-24T23:32:42.612" v="28"/>
          <ac:spMkLst>
            <pc:docMk/>
            <pc:sldMk cId="3779714825" sldId="329"/>
            <ac:spMk id="182" creationId="{FBD68200-BC03-4015-860B-CD5C30CD76B8}"/>
          </ac:spMkLst>
        </pc:spChg>
        <pc:spChg chg="del">
          <ac:chgData name="Kristina Keil" userId="e9214bf778986fa5" providerId="LiveId" clId="{ECE3ED7B-E849-433A-8A82-F4F65A907303}" dt="2019-03-24T23:32:42.612" v="28"/>
          <ac:spMkLst>
            <pc:docMk/>
            <pc:sldMk cId="3779714825" sldId="329"/>
            <ac:spMk id="184" creationId="{A0B5529D-5CAA-4BF2-B5C9-34705E7661F9}"/>
          </ac:spMkLst>
        </pc:spChg>
        <pc:spChg chg="del">
          <ac:chgData name="Kristina Keil" userId="e9214bf778986fa5" providerId="LiveId" clId="{ECE3ED7B-E849-433A-8A82-F4F65A907303}" dt="2019-03-24T23:32:42.612" v="28"/>
          <ac:spMkLst>
            <pc:docMk/>
            <pc:sldMk cId="3779714825" sldId="329"/>
            <ac:spMk id="186" creationId="{332A6F87-AC28-4AA8-B8A6-AEBC67BD0D64}"/>
          </ac:spMkLst>
        </pc:spChg>
        <pc:spChg chg="mod">
          <ac:chgData name="Kristina Keil" userId="e9214bf778986fa5" providerId="LiveId" clId="{ECE3ED7B-E849-433A-8A82-F4F65A907303}" dt="2019-03-24T23:40:32.467" v="210" actId="20577"/>
          <ac:spMkLst>
            <pc:docMk/>
            <pc:sldMk cId="3779714825" sldId="329"/>
            <ac:spMk id="229" creationId="{7B272B77-1456-4FB9-AAB1-C2EB353DAB20}"/>
          </ac:spMkLst>
        </pc:spChg>
        <pc:picChg chg="del">
          <ac:chgData name="Kristina Keil" userId="e9214bf778986fa5" providerId="LiveId" clId="{ECE3ED7B-E849-433A-8A82-F4F65A907303}" dt="2019-03-24T23:32:42.612" v="28"/>
          <ac:picMkLst>
            <pc:docMk/>
            <pc:sldMk cId="3779714825" sldId="329"/>
            <ac:picMk id="174" creationId="{00B98862-BEE1-44FB-A335-A1B9106B445E}"/>
          </ac:picMkLst>
        </pc:picChg>
        <pc:picChg chg="del">
          <ac:chgData name="Kristina Keil" userId="e9214bf778986fa5" providerId="LiveId" clId="{ECE3ED7B-E849-433A-8A82-F4F65A907303}" dt="2019-03-24T23:32:42.612" v="28"/>
          <ac:picMkLst>
            <pc:docMk/>
            <pc:sldMk cId="3779714825" sldId="329"/>
            <ac:picMk id="178" creationId="{7185CF21-0594-48C0-9F3E-254D6BCE9D9B}"/>
          </ac:picMkLst>
        </pc:picChg>
      </pc:sldChg>
      <pc:sldChg chg="delSp modSp add setBg delDesignElem">
        <pc:chgData name="Kristina Keil" userId="e9214bf778986fa5" providerId="LiveId" clId="{ECE3ED7B-E849-433A-8A82-F4F65A907303}" dt="2019-03-24T23:40:37.026" v="213" actId="20577"/>
        <pc:sldMkLst>
          <pc:docMk/>
          <pc:sldMk cId="2361121531" sldId="330"/>
        </pc:sldMkLst>
        <pc:spChg chg="mod">
          <ac:chgData name="Kristina Keil" userId="e9214bf778986fa5" providerId="LiveId" clId="{ECE3ED7B-E849-433A-8A82-F4F65A907303}" dt="2019-03-24T23:40:37.026" v="213" actId="20577"/>
          <ac:spMkLst>
            <pc:docMk/>
            <pc:sldMk cId="2361121531" sldId="330"/>
            <ac:spMk id="229" creationId="{7B272B77-1456-4FB9-AAB1-C2EB353DAB20}"/>
          </ac:spMkLst>
        </pc:spChg>
        <pc:spChg chg="del">
          <ac:chgData name="Kristina Keil" userId="e9214bf778986fa5" providerId="LiveId" clId="{ECE3ED7B-E849-433A-8A82-F4F65A907303}" dt="2019-03-24T23:32:42.612" v="28"/>
          <ac:spMkLst>
            <pc:docMk/>
            <pc:sldMk cId="2361121531" sldId="330"/>
            <ac:spMk id="234" creationId="{8F3CF990-ACB8-443A-BB74-D36EC8A00B02}"/>
          </ac:spMkLst>
        </pc:spChg>
        <pc:spChg chg="del">
          <ac:chgData name="Kristina Keil" userId="e9214bf778986fa5" providerId="LiveId" clId="{ECE3ED7B-E849-433A-8A82-F4F65A907303}" dt="2019-03-24T23:32:42.612" v="28"/>
          <ac:spMkLst>
            <pc:docMk/>
            <pc:sldMk cId="2361121531" sldId="330"/>
            <ac:spMk id="240" creationId="{A0B5529D-5CAA-4BF2-B5C9-34705E7661F9}"/>
          </ac:spMkLst>
        </pc:spChg>
        <pc:spChg chg="del">
          <ac:chgData name="Kristina Keil" userId="e9214bf778986fa5" providerId="LiveId" clId="{ECE3ED7B-E849-433A-8A82-F4F65A907303}" dt="2019-03-24T23:32:42.612" v="28"/>
          <ac:spMkLst>
            <pc:docMk/>
            <pc:sldMk cId="2361121531" sldId="330"/>
            <ac:spMk id="242" creationId="{FBD68200-BC03-4015-860B-CD5C30CD76B8}"/>
          </ac:spMkLst>
        </pc:spChg>
        <pc:spChg chg="del">
          <ac:chgData name="Kristina Keil" userId="e9214bf778986fa5" providerId="LiveId" clId="{ECE3ED7B-E849-433A-8A82-F4F65A907303}" dt="2019-03-24T23:32:42.612" v="28"/>
          <ac:spMkLst>
            <pc:docMk/>
            <pc:sldMk cId="2361121531" sldId="330"/>
            <ac:spMk id="244" creationId="{332A6F87-AC28-4AA8-B8A6-AEBC67BD0D64}"/>
          </ac:spMkLst>
        </pc:spChg>
        <pc:picChg chg="del">
          <ac:chgData name="Kristina Keil" userId="e9214bf778986fa5" providerId="LiveId" clId="{ECE3ED7B-E849-433A-8A82-F4F65A907303}" dt="2019-03-24T23:32:42.612" v="28"/>
          <ac:picMkLst>
            <pc:docMk/>
            <pc:sldMk cId="2361121531" sldId="330"/>
            <ac:picMk id="236" creationId="{00B98862-BEE1-44FB-A335-A1B9106B445E}"/>
          </ac:picMkLst>
        </pc:picChg>
        <pc:picChg chg="del">
          <ac:chgData name="Kristina Keil" userId="e9214bf778986fa5" providerId="LiveId" clId="{ECE3ED7B-E849-433A-8A82-F4F65A907303}" dt="2019-03-24T23:32:42.612" v="28"/>
          <ac:picMkLst>
            <pc:docMk/>
            <pc:sldMk cId="2361121531" sldId="330"/>
            <ac:picMk id="238" creationId="{7185CF21-0594-48C0-9F3E-254D6BCE9D9B}"/>
          </ac:picMkLst>
        </pc:picChg>
      </pc:sldChg>
      <pc:sldChg chg="delSp modSp add setBg delDesignElem">
        <pc:chgData name="Kristina Keil" userId="e9214bf778986fa5" providerId="LiveId" clId="{ECE3ED7B-E849-433A-8A82-F4F65A907303}" dt="2019-03-24T23:43:44.212" v="281" actId="20577"/>
        <pc:sldMkLst>
          <pc:docMk/>
          <pc:sldMk cId="1058104394" sldId="331"/>
        </pc:sldMkLst>
        <pc:spChg chg="del">
          <ac:chgData name="Kristina Keil" userId="e9214bf778986fa5" providerId="LiveId" clId="{ECE3ED7B-E849-433A-8A82-F4F65A907303}" dt="2019-03-24T23:32:42.612" v="28"/>
          <ac:spMkLst>
            <pc:docMk/>
            <pc:sldMk cId="1058104394" sldId="331"/>
            <ac:spMk id="121" creationId="{8F3CF990-ACB8-443A-BB74-D36EC8A00B02}"/>
          </ac:spMkLst>
        </pc:spChg>
        <pc:spChg chg="del">
          <ac:chgData name="Kristina Keil" userId="e9214bf778986fa5" providerId="LiveId" clId="{ECE3ED7B-E849-433A-8A82-F4F65A907303}" dt="2019-03-24T23:32:42.612" v="28"/>
          <ac:spMkLst>
            <pc:docMk/>
            <pc:sldMk cId="1058104394" sldId="331"/>
            <ac:spMk id="123" creationId="{2601900C-265D-4146-A578-477541E3DF28}"/>
          </ac:spMkLst>
        </pc:spChg>
        <pc:spChg chg="del">
          <ac:chgData name="Kristina Keil" userId="e9214bf778986fa5" providerId="LiveId" clId="{ECE3ED7B-E849-433A-8A82-F4F65A907303}" dt="2019-03-24T23:32:42.612" v="28"/>
          <ac:spMkLst>
            <pc:docMk/>
            <pc:sldMk cId="1058104394" sldId="331"/>
            <ac:spMk id="127" creationId="{65F94F98-3A57-49AA-838E-91AAF600B6EE}"/>
          </ac:spMkLst>
        </pc:spChg>
        <pc:spChg chg="del">
          <ac:chgData name="Kristina Keil" userId="e9214bf778986fa5" providerId="LiveId" clId="{ECE3ED7B-E849-433A-8A82-F4F65A907303}" dt="2019-03-24T23:32:42.612" v="28"/>
          <ac:spMkLst>
            <pc:docMk/>
            <pc:sldMk cId="1058104394" sldId="331"/>
            <ac:spMk id="131" creationId="{41F8C064-2DC5-4758-B49C-76BFF64052AF}"/>
          </ac:spMkLst>
        </pc:spChg>
        <pc:spChg chg="del">
          <ac:chgData name="Kristina Keil" userId="e9214bf778986fa5" providerId="LiveId" clId="{ECE3ED7B-E849-433A-8A82-F4F65A907303}" dt="2019-03-24T23:32:42.612" v="28"/>
          <ac:spMkLst>
            <pc:docMk/>
            <pc:sldMk cId="1058104394" sldId="331"/>
            <ac:spMk id="133" creationId="{FBD68200-BC03-4015-860B-CD5C30CD76B8}"/>
          </ac:spMkLst>
        </pc:spChg>
        <pc:spChg chg="del">
          <ac:chgData name="Kristina Keil" userId="e9214bf778986fa5" providerId="LiveId" clId="{ECE3ED7B-E849-433A-8A82-F4F65A907303}" dt="2019-03-24T23:32:42.612" v="28"/>
          <ac:spMkLst>
            <pc:docMk/>
            <pc:sldMk cId="1058104394" sldId="331"/>
            <ac:spMk id="135" creationId="{A0B5529D-5CAA-4BF2-B5C9-34705E7661F9}"/>
          </ac:spMkLst>
        </pc:spChg>
        <pc:spChg chg="mod">
          <ac:chgData name="Kristina Keil" userId="e9214bf778986fa5" providerId="LiveId" clId="{ECE3ED7B-E849-433A-8A82-F4F65A907303}" dt="2019-03-24T23:43:44.212" v="281" actId="20577"/>
          <ac:spMkLst>
            <pc:docMk/>
            <pc:sldMk cId="1058104394" sldId="331"/>
            <ac:spMk id="229" creationId="{7B272B77-1456-4FB9-AAB1-C2EB353DAB20}"/>
          </ac:spMkLst>
        </pc:spChg>
        <pc:spChg chg="del">
          <ac:chgData name="Kristina Keil" userId="e9214bf778986fa5" providerId="LiveId" clId="{ECE3ED7B-E849-433A-8A82-F4F65A907303}" dt="2019-03-24T23:32:42.612" v="28"/>
          <ac:spMkLst>
            <pc:docMk/>
            <pc:sldMk cId="1058104394" sldId="331"/>
            <ac:spMk id="257" creationId="{332A6F87-AC28-4AA8-B8A6-AEBC67BD0D64}"/>
          </ac:spMkLst>
        </pc:spChg>
        <pc:picChg chg="del">
          <ac:chgData name="Kristina Keil" userId="e9214bf778986fa5" providerId="LiveId" clId="{ECE3ED7B-E849-433A-8A82-F4F65A907303}" dt="2019-03-24T23:32:42.612" v="28"/>
          <ac:picMkLst>
            <pc:docMk/>
            <pc:sldMk cId="1058104394" sldId="331"/>
            <ac:picMk id="125" creationId="{00B98862-BEE1-44FB-A335-A1B9106B445E}"/>
          </ac:picMkLst>
        </pc:picChg>
        <pc:picChg chg="del">
          <ac:chgData name="Kristina Keil" userId="e9214bf778986fa5" providerId="LiveId" clId="{ECE3ED7B-E849-433A-8A82-F4F65A907303}" dt="2019-03-24T23:32:42.612" v="28"/>
          <ac:picMkLst>
            <pc:docMk/>
            <pc:sldMk cId="1058104394" sldId="331"/>
            <ac:picMk id="129" creationId="{7185CF21-0594-48C0-9F3E-254D6BCE9D9B}"/>
          </ac:picMkLst>
        </pc:picChg>
      </pc:sldChg>
      <pc:sldChg chg="delSp modSp add setBg delDesignElem">
        <pc:chgData name="Kristina Keil" userId="e9214bf778986fa5" providerId="LiveId" clId="{ECE3ED7B-E849-433A-8A82-F4F65A907303}" dt="2019-03-24T23:40:42.160" v="216" actId="20577"/>
        <pc:sldMkLst>
          <pc:docMk/>
          <pc:sldMk cId="3050744068" sldId="332"/>
        </pc:sldMkLst>
        <pc:spChg chg="mod">
          <ac:chgData name="Kristina Keil" userId="e9214bf778986fa5" providerId="LiveId" clId="{ECE3ED7B-E849-433A-8A82-F4F65A907303}" dt="2019-03-24T23:40:42.160" v="216" actId="20577"/>
          <ac:spMkLst>
            <pc:docMk/>
            <pc:sldMk cId="3050744068" sldId="332"/>
            <ac:spMk id="229" creationId="{7B272B77-1456-4FB9-AAB1-C2EB353DAB20}"/>
          </ac:spMkLst>
        </pc:spChg>
        <pc:spChg chg="del">
          <ac:chgData name="Kristina Keil" userId="e9214bf778986fa5" providerId="LiveId" clId="{ECE3ED7B-E849-433A-8A82-F4F65A907303}" dt="2019-03-24T23:32:42.612" v="28"/>
          <ac:spMkLst>
            <pc:docMk/>
            <pc:sldMk cId="3050744068" sldId="332"/>
            <ac:spMk id="262" creationId="{8F3CF990-ACB8-443A-BB74-D36EC8A00B02}"/>
          </ac:spMkLst>
        </pc:spChg>
        <pc:spChg chg="del">
          <ac:chgData name="Kristina Keil" userId="e9214bf778986fa5" providerId="LiveId" clId="{ECE3ED7B-E849-433A-8A82-F4F65A907303}" dt="2019-03-24T23:32:42.612" v="28"/>
          <ac:spMkLst>
            <pc:docMk/>
            <pc:sldMk cId="3050744068" sldId="332"/>
            <ac:spMk id="268" creationId="{A0B5529D-5CAA-4BF2-B5C9-34705E7661F9}"/>
          </ac:spMkLst>
        </pc:spChg>
        <pc:spChg chg="del">
          <ac:chgData name="Kristina Keil" userId="e9214bf778986fa5" providerId="LiveId" clId="{ECE3ED7B-E849-433A-8A82-F4F65A907303}" dt="2019-03-24T23:32:42.612" v="28"/>
          <ac:spMkLst>
            <pc:docMk/>
            <pc:sldMk cId="3050744068" sldId="332"/>
            <ac:spMk id="270" creationId="{FBD68200-BC03-4015-860B-CD5C30CD76B8}"/>
          </ac:spMkLst>
        </pc:spChg>
        <pc:spChg chg="del">
          <ac:chgData name="Kristina Keil" userId="e9214bf778986fa5" providerId="LiveId" clId="{ECE3ED7B-E849-433A-8A82-F4F65A907303}" dt="2019-03-24T23:32:42.612" v="28"/>
          <ac:spMkLst>
            <pc:docMk/>
            <pc:sldMk cId="3050744068" sldId="332"/>
            <ac:spMk id="272" creationId="{332A6F87-AC28-4AA8-B8A6-AEBC67BD0D64}"/>
          </ac:spMkLst>
        </pc:spChg>
        <pc:picChg chg="del">
          <ac:chgData name="Kristina Keil" userId="e9214bf778986fa5" providerId="LiveId" clId="{ECE3ED7B-E849-433A-8A82-F4F65A907303}" dt="2019-03-24T23:32:42.612" v="28"/>
          <ac:picMkLst>
            <pc:docMk/>
            <pc:sldMk cId="3050744068" sldId="332"/>
            <ac:picMk id="264" creationId="{00B98862-BEE1-44FB-A335-A1B9106B445E}"/>
          </ac:picMkLst>
        </pc:picChg>
        <pc:picChg chg="del">
          <ac:chgData name="Kristina Keil" userId="e9214bf778986fa5" providerId="LiveId" clId="{ECE3ED7B-E849-433A-8A82-F4F65A907303}" dt="2019-03-24T23:32:42.612" v="28"/>
          <ac:picMkLst>
            <pc:docMk/>
            <pc:sldMk cId="3050744068" sldId="332"/>
            <ac:picMk id="266" creationId="{7185CF21-0594-48C0-9F3E-254D6BCE9D9B}"/>
          </ac:picMkLst>
        </pc:picChg>
      </pc:sldChg>
      <pc:sldChg chg="add">
        <pc:chgData name="Kristina Keil" userId="e9214bf778986fa5" providerId="LiveId" clId="{ECE3ED7B-E849-433A-8A82-F4F65A907303}" dt="2019-03-24T23:32:42.612" v="28"/>
        <pc:sldMkLst>
          <pc:docMk/>
          <pc:sldMk cId="1260769715" sldId="333"/>
        </pc:sldMkLst>
      </pc:sldChg>
      <pc:sldChg chg="add del">
        <pc:chgData name="Kristina Keil" userId="e9214bf778986fa5" providerId="LiveId" clId="{ECE3ED7B-E849-433A-8A82-F4F65A907303}" dt="2019-03-24T23:34:28.030" v="106" actId="2696"/>
        <pc:sldMkLst>
          <pc:docMk/>
          <pc:sldMk cId="1643495453" sldId="334"/>
        </pc:sldMkLst>
      </pc:sldChg>
      <pc:sldChg chg="modSp add">
        <pc:chgData name="Kristina Keil" userId="e9214bf778986fa5" providerId="LiveId" clId="{ECE3ED7B-E849-433A-8A82-F4F65A907303}" dt="2019-03-24T23:35:23.278" v="113" actId="20577"/>
        <pc:sldMkLst>
          <pc:docMk/>
          <pc:sldMk cId="4189420590" sldId="334"/>
        </pc:sldMkLst>
        <pc:spChg chg="mod">
          <ac:chgData name="Kristina Keil" userId="e9214bf778986fa5" providerId="LiveId" clId="{ECE3ED7B-E849-433A-8A82-F4F65A907303}" dt="2019-03-24T23:35:23.278" v="113" actId="20577"/>
          <ac:spMkLst>
            <pc:docMk/>
            <pc:sldMk cId="4189420590" sldId="334"/>
            <ac:spMk id="2" creationId="{B9D50632-14BE-4EDD-BD0E-CE3418DCF8E9}"/>
          </ac:spMkLst>
        </pc:spChg>
      </pc:sldChg>
    </pc:docChg>
  </pc:docChgLst>
  <pc:docChgLst>
    <pc:chgData name="Kristina Keil" userId="e9214bf778986fa5" providerId="LiveId" clId="{2D8CACEF-7DAE-4E39-BD1C-9B97A8C479C5}"/>
    <pc:docChg chg="custSel addSld modSld">
      <pc:chgData name="Kristina Keil" userId="e9214bf778986fa5" providerId="LiveId" clId="{2D8CACEF-7DAE-4E39-BD1C-9B97A8C479C5}" dt="2019-02-13T15:08:07.395" v="23" actId="14100"/>
      <pc:docMkLst>
        <pc:docMk/>
      </pc:docMkLst>
      <pc:sldChg chg="delSp add setBg delDesignElem">
        <pc:chgData name="Kristina Keil" userId="e9214bf778986fa5" providerId="LiveId" clId="{2D8CACEF-7DAE-4E39-BD1C-9B97A8C479C5}" dt="2019-02-13T15:07:46.895" v="17"/>
        <pc:sldMkLst>
          <pc:docMk/>
          <pc:sldMk cId="185919083" sldId="278"/>
        </pc:sldMkLst>
        <pc:spChg chg="del">
          <ac:chgData name="Kristina Keil" userId="e9214bf778986fa5" providerId="LiveId" clId="{2D8CACEF-7DAE-4E39-BD1C-9B97A8C479C5}" dt="2019-02-13T15:07:46.895" v="17"/>
          <ac:spMkLst>
            <pc:docMk/>
            <pc:sldMk cId="185919083" sldId="278"/>
            <ac:spMk id="17" creationId="{13BC1C09-8FD1-4619-B317-E9EED5E55DD8}"/>
          </ac:spMkLst>
        </pc:spChg>
        <pc:grpChg chg="del">
          <ac:chgData name="Kristina Keil" userId="e9214bf778986fa5" providerId="LiveId" clId="{2D8CACEF-7DAE-4E39-BD1C-9B97A8C479C5}" dt="2019-02-13T15:07:46.895" v="17"/>
          <ac:grpSpMkLst>
            <pc:docMk/>
            <pc:sldMk cId="185919083" sldId="278"/>
            <ac:grpSpMk id="13" creationId="{7A865E47-4365-4F21-B8EA-13B2C12BCB98}"/>
          </ac:grpSpMkLst>
        </pc:grpChg>
        <pc:picChg chg="del">
          <ac:chgData name="Kristina Keil" userId="e9214bf778986fa5" providerId="LiveId" clId="{2D8CACEF-7DAE-4E39-BD1C-9B97A8C479C5}" dt="2019-02-13T15:07:46.895" v="17"/>
          <ac:picMkLst>
            <pc:docMk/>
            <pc:sldMk cId="185919083" sldId="278"/>
            <ac:picMk id="19" creationId="{D3143E80-C928-46DB-9299-0BD06348A928}"/>
          </ac:picMkLst>
        </pc:picChg>
      </pc:sldChg>
      <pc:sldChg chg="delSp add setBg delDesignElem">
        <pc:chgData name="Kristina Keil" userId="e9214bf778986fa5" providerId="LiveId" clId="{2D8CACEF-7DAE-4E39-BD1C-9B97A8C479C5}" dt="2019-02-13T15:07:46.895" v="17"/>
        <pc:sldMkLst>
          <pc:docMk/>
          <pc:sldMk cId="2537427499" sldId="279"/>
        </pc:sldMkLst>
        <pc:spChg chg="del">
          <ac:chgData name="Kristina Keil" userId="e9214bf778986fa5" providerId="LiveId" clId="{2D8CACEF-7DAE-4E39-BD1C-9B97A8C479C5}" dt="2019-02-13T15:07:46.895" v="17"/>
          <ac:spMkLst>
            <pc:docMk/>
            <pc:sldMk cId="2537427499" sldId="279"/>
            <ac:spMk id="17" creationId="{78A4CDE5-C7BC-41E1-8A4A-79E024CC09F3}"/>
          </ac:spMkLst>
        </pc:spChg>
        <pc:grpChg chg="del">
          <ac:chgData name="Kristina Keil" userId="e9214bf778986fa5" providerId="LiveId" clId="{2D8CACEF-7DAE-4E39-BD1C-9B97A8C479C5}" dt="2019-02-13T15:07:46.895" v="17"/>
          <ac:grpSpMkLst>
            <pc:docMk/>
            <pc:sldMk cId="2537427499" sldId="279"/>
            <ac:grpSpMk id="13" creationId="{905A9BAA-B344-45D2-838C-73856C4B15D4}"/>
          </ac:grpSpMkLst>
        </pc:grpChg>
        <pc:picChg chg="del">
          <ac:chgData name="Kristina Keil" userId="e9214bf778986fa5" providerId="LiveId" clId="{2D8CACEF-7DAE-4E39-BD1C-9B97A8C479C5}" dt="2019-02-13T15:07:46.895" v="17"/>
          <ac:picMkLst>
            <pc:docMk/>
            <pc:sldMk cId="2537427499" sldId="279"/>
            <ac:picMk id="19" creationId="{025C7952-5703-489E-8DBD-F2EFAC8EEB05}"/>
          </ac:picMkLst>
        </pc:picChg>
      </pc:sldChg>
      <pc:sldChg chg="delSp modSp add setBg delDesignElem">
        <pc:chgData name="Kristina Keil" userId="e9214bf778986fa5" providerId="LiveId" clId="{2D8CACEF-7DAE-4E39-BD1C-9B97A8C479C5}" dt="2019-02-13T15:07:47.089" v="18" actId="27636"/>
        <pc:sldMkLst>
          <pc:docMk/>
          <pc:sldMk cId="909682772" sldId="280"/>
        </pc:sldMkLst>
        <pc:spChg chg="mod">
          <ac:chgData name="Kristina Keil" userId="e9214bf778986fa5" providerId="LiveId" clId="{2D8CACEF-7DAE-4E39-BD1C-9B97A8C479C5}" dt="2019-02-13T15:07:47.089" v="18" actId="27636"/>
          <ac:spMkLst>
            <pc:docMk/>
            <pc:sldMk cId="909682772" sldId="280"/>
            <ac:spMk id="2" creationId="{51A608CA-880F-44E8-93BC-5542FCE4AF16}"/>
          </ac:spMkLst>
        </pc:spChg>
        <pc:spChg chg="del">
          <ac:chgData name="Kristina Keil" userId="e9214bf778986fa5" providerId="LiveId" clId="{2D8CACEF-7DAE-4E39-BD1C-9B97A8C479C5}" dt="2019-02-13T15:07:46.895" v="17"/>
          <ac:spMkLst>
            <pc:docMk/>
            <pc:sldMk cId="909682772" sldId="280"/>
            <ac:spMk id="28" creationId="{13BC1C09-8FD1-4619-B317-E9EED5E55DD8}"/>
          </ac:spMkLst>
        </pc:spChg>
        <pc:grpChg chg="del">
          <ac:chgData name="Kristina Keil" userId="e9214bf778986fa5" providerId="LiveId" clId="{2D8CACEF-7DAE-4E39-BD1C-9B97A8C479C5}" dt="2019-02-13T15:07:46.895" v="17"/>
          <ac:grpSpMkLst>
            <pc:docMk/>
            <pc:sldMk cId="909682772" sldId="280"/>
            <ac:grpSpMk id="24" creationId="{7A865E47-4365-4F21-B8EA-13B2C12BCB98}"/>
          </ac:grpSpMkLst>
        </pc:grpChg>
        <pc:picChg chg="del">
          <ac:chgData name="Kristina Keil" userId="e9214bf778986fa5" providerId="LiveId" clId="{2D8CACEF-7DAE-4E39-BD1C-9B97A8C479C5}" dt="2019-02-13T15:07:46.895" v="17"/>
          <ac:picMkLst>
            <pc:docMk/>
            <pc:sldMk cId="909682772" sldId="280"/>
            <ac:picMk id="30" creationId="{D3143E80-C928-46DB-9299-0BD06348A928}"/>
          </ac:picMkLst>
        </pc:picChg>
      </pc:sldChg>
      <pc:sldChg chg="modSp add">
        <pc:chgData name="Kristina Keil" userId="e9214bf778986fa5" providerId="LiveId" clId="{2D8CACEF-7DAE-4E39-BD1C-9B97A8C479C5}" dt="2019-02-13T15:07:47.094" v="19" actId="27636"/>
        <pc:sldMkLst>
          <pc:docMk/>
          <pc:sldMk cId="1027173544" sldId="281"/>
        </pc:sldMkLst>
        <pc:spChg chg="mod">
          <ac:chgData name="Kristina Keil" userId="e9214bf778986fa5" providerId="LiveId" clId="{2D8CACEF-7DAE-4E39-BD1C-9B97A8C479C5}" dt="2019-02-13T15:07:47.094" v="19" actId="27636"/>
          <ac:spMkLst>
            <pc:docMk/>
            <pc:sldMk cId="1027173544" sldId="281"/>
            <ac:spMk id="2" creationId="{1CFE92BD-734A-48E4-B867-A3DB17F33572}"/>
          </ac:spMkLst>
        </pc:spChg>
      </pc:sldChg>
      <pc:sldChg chg="delSp add setBg delDesignElem">
        <pc:chgData name="Kristina Keil" userId="e9214bf778986fa5" providerId="LiveId" clId="{2D8CACEF-7DAE-4E39-BD1C-9B97A8C479C5}" dt="2019-02-13T15:07:46.895" v="17"/>
        <pc:sldMkLst>
          <pc:docMk/>
          <pc:sldMk cId="509221638" sldId="283"/>
        </pc:sldMkLst>
        <pc:spChg chg="del">
          <ac:chgData name="Kristina Keil" userId="e9214bf778986fa5" providerId="LiveId" clId="{2D8CACEF-7DAE-4E39-BD1C-9B97A8C479C5}" dt="2019-02-13T15:07:46.895" v="17"/>
          <ac:spMkLst>
            <pc:docMk/>
            <pc:sldMk cId="509221638" sldId="283"/>
            <ac:spMk id="17" creationId="{78A4CDE5-C7BC-41E1-8A4A-79E024CC09F3}"/>
          </ac:spMkLst>
        </pc:spChg>
        <pc:grpChg chg="del">
          <ac:chgData name="Kristina Keil" userId="e9214bf778986fa5" providerId="LiveId" clId="{2D8CACEF-7DAE-4E39-BD1C-9B97A8C479C5}" dt="2019-02-13T15:07:46.895" v="17"/>
          <ac:grpSpMkLst>
            <pc:docMk/>
            <pc:sldMk cId="509221638" sldId="283"/>
            <ac:grpSpMk id="13" creationId="{905A9BAA-B344-45D2-838C-73856C4B15D4}"/>
          </ac:grpSpMkLst>
        </pc:grpChg>
        <pc:picChg chg="del">
          <ac:chgData name="Kristina Keil" userId="e9214bf778986fa5" providerId="LiveId" clId="{2D8CACEF-7DAE-4E39-BD1C-9B97A8C479C5}" dt="2019-02-13T15:07:46.895" v="17"/>
          <ac:picMkLst>
            <pc:docMk/>
            <pc:sldMk cId="509221638" sldId="283"/>
            <ac:picMk id="19" creationId="{025C7952-5703-489E-8DBD-F2EFAC8EEB05}"/>
          </ac:picMkLst>
        </pc:picChg>
      </pc:sldChg>
      <pc:sldChg chg="delSp add setBg delDesignElem">
        <pc:chgData name="Kristina Keil" userId="e9214bf778986fa5" providerId="LiveId" clId="{2D8CACEF-7DAE-4E39-BD1C-9B97A8C479C5}" dt="2019-02-13T15:07:46.895" v="17"/>
        <pc:sldMkLst>
          <pc:docMk/>
          <pc:sldMk cId="751055139" sldId="284"/>
        </pc:sldMkLst>
        <pc:spChg chg="del">
          <ac:chgData name="Kristina Keil" userId="e9214bf778986fa5" providerId="LiveId" clId="{2D8CACEF-7DAE-4E39-BD1C-9B97A8C479C5}" dt="2019-02-13T15:07:46.895" v="17"/>
          <ac:spMkLst>
            <pc:docMk/>
            <pc:sldMk cId="751055139" sldId="284"/>
            <ac:spMk id="17" creationId="{78A4CDE5-C7BC-41E1-8A4A-79E024CC09F3}"/>
          </ac:spMkLst>
        </pc:spChg>
        <pc:grpChg chg="del">
          <ac:chgData name="Kristina Keil" userId="e9214bf778986fa5" providerId="LiveId" clId="{2D8CACEF-7DAE-4E39-BD1C-9B97A8C479C5}" dt="2019-02-13T15:07:46.895" v="17"/>
          <ac:grpSpMkLst>
            <pc:docMk/>
            <pc:sldMk cId="751055139" sldId="284"/>
            <ac:grpSpMk id="13" creationId="{905A9BAA-B344-45D2-838C-73856C4B15D4}"/>
          </ac:grpSpMkLst>
        </pc:grpChg>
        <pc:picChg chg="del">
          <ac:chgData name="Kristina Keil" userId="e9214bf778986fa5" providerId="LiveId" clId="{2D8CACEF-7DAE-4E39-BD1C-9B97A8C479C5}" dt="2019-02-13T15:07:46.895" v="17"/>
          <ac:picMkLst>
            <pc:docMk/>
            <pc:sldMk cId="751055139" sldId="284"/>
            <ac:picMk id="19" creationId="{025C7952-5703-489E-8DBD-F2EFAC8EEB05}"/>
          </ac:picMkLst>
        </pc:picChg>
      </pc:sldChg>
      <pc:sldChg chg="add">
        <pc:chgData name="Kristina Keil" userId="e9214bf778986fa5" providerId="LiveId" clId="{2D8CACEF-7DAE-4E39-BD1C-9B97A8C479C5}" dt="2019-02-13T15:07:46.895" v="17"/>
        <pc:sldMkLst>
          <pc:docMk/>
          <pc:sldMk cId="607568196" sldId="285"/>
        </pc:sldMkLst>
      </pc:sldChg>
      <pc:sldChg chg="delSp add setBg delDesignElem">
        <pc:chgData name="Kristina Keil" userId="e9214bf778986fa5" providerId="LiveId" clId="{2D8CACEF-7DAE-4E39-BD1C-9B97A8C479C5}" dt="2019-02-13T15:07:46.895" v="17"/>
        <pc:sldMkLst>
          <pc:docMk/>
          <pc:sldMk cId="2104380670" sldId="286"/>
        </pc:sldMkLst>
        <pc:spChg chg="del">
          <ac:chgData name="Kristina Keil" userId="e9214bf778986fa5" providerId="LiveId" clId="{2D8CACEF-7DAE-4E39-BD1C-9B97A8C479C5}" dt="2019-02-13T15:07:46.895" v="17"/>
          <ac:spMkLst>
            <pc:docMk/>
            <pc:sldMk cId="2104380670" sldId="286"/>
            <ac:spMk id="17" creationId="{78A4CDE5-C7BC-41E1-8A4A-79E024CC09F3}"/>
          </ac:spMkLst>
        </pc:spChg>
        <pc:grpChg chg="del">
          <ac:chgData name="Kristina Keil" userId="e9214bf778986fa5" providerId="LiveId" clId="{2D8CACEF-7DAE-4E39-BD1C-9B97A8C479C5}" dt="2019-02-13T15:07:46.895" v="17"/>
          <ac:grpSpMkLst>
            <pc:docMk/>
            <pc:sldMk cId="2104380670" sldId="286"/>
            <ac:grpSpMk id="13" creationId="{905A9BAA-B344-45D2-838C-73856C4B15D4}"/>
          </ac:grpSpMkLst>
        </pc:grpChg>
        <pc:picChg chg="del">
          <ac:chgData name="Kristina Keil" userId="e9214bf778986fa5" providerId="LiveId" clId="{2D8CACEF-7DAE-4E39-BD1C-9B97A8C479C5}" dt="2019-02-13T15:07:46.895" v="17"/>
          <ac:picMkLst>
            <pc:docMk/>
            <pc:sldMk cId="2104380670" sldId="286"/>
            <ac:picMk id="19" creationId="{025C7952-5703-489E-8DBD-F2EFAC8EEB05}"/>
          </ac:picMkLst>
        </pc:picChg>
      </pc:sldChg>
      <pc:sldChg chg="delSp add setBg delDesignElem">
        <pc:chgData name="Kristina Keil" userId="e9214bf778986fa5" providerId="LiveId" clId="{2D8CACEF-7DAE-4E39-BD1C-9B97A8C479C5}" dt="2019-02-13T15:07:46.895" v="17"/>
        <pc:sldMkLst>
          <pc:docMk/>
          <pc:sldMk cId="785326043" sldId="287"/>
        </pc:sldMkLst>
        <pc:spChg chg="del">
          <ac:chgData name="Kristina Keil" userId="e9214bf778986fa5" providerId="LiveId" clId="{2D8CACEF-7DAE-4E39-BD1C-9B97A8C479C5}" dt="2019-02-13T15:07:46.895" v="17"/>
          <ac:spMkLst>
            <pc:docMk/>
            <pc:sldMk cId="785326043" sldId="287"/>
            <ac:spMk id="17" creationId="{78A4CDE5-C7BC-41E1-8A4A-79E024CC09F3}"/>
          </ac:spMkLst>
        </pc:spChg>
        <pc:grpChg chg="del">
          <ac:chgData name="Kristina Keil" userId="e9214bf778986fa5" providerId="LiveId" clId="{2D8CACEF-7DAE-4E39-BD1C-9B97A8C479C5}" dt="2019-02-13T15:07:46.895" v="17"/>
          <ac:grpSpMkLst>
            <pc:docMk/>
            <pc:sldMk cId="785326043" sldId="287"/>
            <ac:grpSpMk id="13" creationId="{905A9BAA-B344-45D2-838C-73856C4B15D4}"/>
          </ac:grpSpMkLst>
        </pc:grpChg>
        <pc:picChg chg="del">
          <ac:chgData name="Kristina Keil" userId="e9214bf778986fa5" providerId="LiveId" clId="{2D8CACEF-7DAE-4E39-BD1C-9B97A8C479C5}" dt="2019-02-13T15:07:46.895" v="17"/>
          <ac:picMkLst>
            <pc:docMk/>
            <pc:sldMk cId="785326043" sldId="287"/>
            <ac:picMk id="19" creationId="{025C7952-5703-489E-8DBD-F2EFAC8EEB05}"/>
          </ac:picMkLst>
        </pc:picChg>
      </pc:sldChg>
      <pc:sldChg chg="add">
        <pc:chgData name="Kristina Keil" userId="e9214bf778986fa5" providerId="LiveId" clId="{2D8CACEF-7DAE-4E39-BD1C-9B97A8C479C5}" dt="2019-02-13T15:07:46.895" v="17"/>
        <pc:sldMkLst>
          <pc:docMk/>
          <pc:sldMk cId="1540937553" sldId="289"/>
        </pc:sldMkLst>
      </pc:sldChg>
      <pc:sldChg chg="add">
        <pc:chgData name="Kristina Keil" userId="e9214bf778986fa5" providerId="LiveId" clId="{2D8CACEF-7DAE-4E39-BD1C-9B97A8C479C5}" dt="2019-02-13T15:07:46.895" v="17"/>
        <pc:sldMkLst>
          <pc:docMk/>
          <pc:sldMk cId="3217783081" sldId="290"/>
        </pc:sldMkLst>
      </pc:sldChg>
      <pc:sldChg chg="modSp add setBg">
        <pc:chgData name="Kristina Keil" userId="e9214bf778986fa5" providerId="LiveId" clId="{2D8CACEF-7DAE-4E39-BD1C-9B97A8C479C5}" dt="2019-02-13T15:07:47.170" v="22" actId="27636"/>
        <pc:sldMkLst>
          <pc:docMk/>
          <pc:sldMk cId="1456600160" sldId="292"/>
        </pc:sldMkLst>
        <pc:spChg chg="mod">
          <ac:chgData name="Kristina Keil" userId="e9214bf778986fa5" providerId="LiveId" clId="{2D8CACEF-7DAE-4E39-BD1C-9B97A8C479C5}" dt="2019-02-13T15:07:47.170" v="22" actId="27636"/>
          <ac:spMkLst>
            <pc:docMk/>
            <pc:sldMk cId="1456600160" sldId="292"/>
            <ac:spMk id="10" creationId="{1010C7AB-A6B6-4613-B7CE-D5DCB48DEBB1}"/>
          </ac:spMkLst>
        </pc:spChg>
      </pc:sldChg>
      <pc:sldChg chg="delSp modSp add setBg delDesignElem">
        <pc:chgData name="Kristina Keil" userId="e9214bf778986fa5" providerId="LiveId" clId="{2D8CACEF-7DAE-4E39-BD1C-9B97A8C479C5}" dt="2019-02-13T15:08:07.395" v="23" actId="14100"/>
        <pc:sldMkLst>
          <pc:docMk/>
          <pc:sldMk cId="342224254" sldId="293"/>
        </pc:sldMkLst>
        <pc:spChg chg="del">
          <ac:chgData name="Kristina Keil" userId="e9214bf778986fa5" providerId="LiveId" clId="{2D8CACEF-7DAE-4E39-BD1C-9B97A8C479C5}" dt="2019-02-13T15:07:46.895" v="17"/>
          <ac:spMkLst>
            <pc:docMk/>
            <pc:sldMk cId="342224254" sldId="293"/>
            <ac:spMk id="28" creationId="{78A4CDE5-C7BC-41E1-8A4A-79E024CC09F3}"/>
          </ac:spMkLst>
        </pc:spChg>
        <pc:grpChg chg="del">
          <ac:chgData name="Kristina Keil" userId="e9214bf778986fa5" providerId="LiveId" clId="{2D8CACEF-7DAE-4E39-BD1C-9B97A8C479C5}" dt="2019-02-13T15:07:46.895" v="17"/>
          <ac:grpSpMkLst>
            <pc:docMk/>
            <pc:sldMk cId="342224254" sldId="293"/>
            <ac:grpSpMk id="24" creationId="{905A9BAA-B344-45D2-838C-73856C4B15D4}"/>
          </ac:grpSpMkLst>
        </pc:grpChg>
        <pc:picChg chg="mod">
          <ac:chgData name="Kristina Keil" userId="e9214bf778986fa5" providerId="LiveId" clId="{2D8CACEF-7DAE-4E39-BD1C-9B97A8C479C5}" dt="2019-02-13T15:08:07.395" v="23" actId="14100"/>
          <ac:picMkLst>
            <pc:docMk/>
            <pc:sldMk cId="342224254" sldId="293"/>
            <ac:picMk id="8" creationId="{69E4B269-E556-4006-AA68-DB48C698B588}"/>
          </ac:picMkLst>
        </pc:picChg>
        <pc:picChg chg="del">
          <ac:chgData name="Kristina Keil" userId="e9214bf778986fa5" providerId="LiveId" clId="{2D8CACEF-7DAE-4E39-BD1C-9B97A8C479C5}" dt="2019-02-13T15:07:46.895" v="17"/>
          <ac:picMkLst>
            <pc:docMk/>
            <pc:sldMk cId="342224254" sldId="293"/>
            <ac:picMk id="30" creationId="{025C7952-5703-489E-8DBD-F2EFAC8EEB05}"/>
          </ac:picMkLst>
        </pc:picChg>
      </pc:sldChg>
      <pc:sldChg chg="add">
        <pc:chgData name="Kristina Keil" userId="e9214bf778986fa5" providerId="LiveId" clId="{2D8CACEF-7DAE-4E39-BD1C-9B97A8C479C5}" dt="2019-02-13T15:07:46.895" v="17"/>
        <pc:sldMkLst>
          <pc:docMk/>
          <pc:sldMk cId="3124025148" sldId="294"/>
        </pc:sldMkLst>
      </pc:sldChg>
      <pc:sldChg chg="delSp add setBg delDesignElem">
        <pc:chgData name="Kristina Keil" userId="e9214bf778986fa5" providerId="LiveId" clId="{2D8CACEF-7DAE-4E39-BD1C-9B97A8C479C5}" dt="2019-02-13T15:07:46.895" v="17"/>
        <pc:sldMkLst>
          <pc:docMk/>
          <pc:sldMk cId="2570996287" sldId="295"/>
        </pc:sldMkLst>
        <pc:spChg chg="del">
          <ac:chgData name="Kristina Keil" userId="e9214bf778986fa5" providerId="LiveId" clId="{2D8CACEF-7DAE-4E39-BD1C-9B97A8C479C5}" dt="2019-02-13T15:07:46.895" v="17"/>
          <ac:spMkLst>
            <pc:docMk/>
            <pc:sldMk cId="2570996287" sldId="295"/>
            <ac:spMk id="17" creationId="{13BC1C09-8FD1-4619-B317-E9EED5E55DD8}"/>
          </ac:spMkLst>
        </pc:spChg>
        <pc:grpChg chg="del">
          <ac:chgData name="Kristina Keil" userId="e9214bf778986fa5" providerId="LiveId" clId="{2D8CACEF-7DAE-4E39-BD1C-9B97A8C479C5}" dt="2019-02-13T15:07:46.895" v="17"/>
          <ac:grpSpMkLst>
            <pc:docMk/>
            <pc:sldMk cId="2570996287" sldId="295"/>
            <ac:grpSpMk id="13" creationId="{7A865E47-4365-4F21-B8EA-13B2C12BCB98}"/>
          </ac:grpSpMkLst>
        </pc:grpChg>
        <pc:picChg chg="del">
          <ac:chgData name="Kristina Keil" userId="e9214bf778986fa5" providerId="LiveId" clId="{2D8CACEF-7DAE-4E39-BD1C-9B97A8C479C5}" dt="2019-02-13T15:07:46.895" v="17"/>
          <ac:picMkLst>
            <pc:docMk/>
            <pc:sldMk cId="2570996287" sldId="295"/>
            <ac:picMk id="19" creationId="{D3143E80-C928-46DB-9299-0BD06348A928}"/>
          </ac:picMkLst>
        </pc:picChg>
      </pc:sldChg>
      <pc:sldChg chg="delSp add setBg delDesignElem">
        <pc:chgData name="Kristina Keil" userId="e9214bf778986fa5" providerId="LiveId" clId="{2D8CACEF-7DAE-4E39-BD1C-9B97A8C479C5}" dt="2019-02-13T15:07:46.895" v="17"/>
        <pc:sldMkLst>
          <pc:docMk/>
          <pc:sldMk cId="2389169232" sldId="296"/>
        </pc:sldMkLst>
        <pc:spChg chg="del">
          <ac:chgData name="Kristina Keil" userId="e9214bf778986fa5" providerId="LiveId" clId="{2D8CACEF-7DAE-4E39-BD1C-9B97A8C479C5}" dt="2019-02-13T15:07:46.895" v="17"/>
          <ac:spMkLst>
            <pc:docMk/>
            <pc:sldMk cId="2389169232" sldId="296"/>
            <ac:spMk id="23" creationId="{C493E730-2044-49B5-A022-B8D6F359343E}"/>
          </ac:spMkLst>
        </pc:spChg>
        <pc:grpChg chg="del">
          <ac:chgData name="Kristina Keil" userId="e9214bf778986fa5" providerId="LiveId" clId="{2D8CACEF-7DAE-4E39-BD1C-9B97A8C479C5}" dt="2019-02-13T15:07:46.895" v="17"/>
          <ac:grpSpMkLst>
            <pc:docMk/>
            <pc:sldMk cId="2389169232" sldId="296"/>
            <ac:grpSpMk id="21" creationId="{5B988D63-FA8B-436C-902E-E5005BC0492F}"/>
          </ac:grpSpMkLst>
        </pc:grpChg>
        <pc:picChg chg="del">
          <ac:chgData name="Kristina Keil" userId="e9214bf778986fa5" providerId="LiveId" clId="{2D8CACEF-7DAE-4E39-BD1C-9B97A8C479C5}" dt="2019-02-13T15:07:46.895" v="17"/>
          <ac:picMkLst>
            <pc:docMk/>
            <pc:sldMk cId="2389169232" sldId="296"/>
            <ac:picMk id="24" creationId="{78976801-4346-4636-BA62-265C81DFE7C4}"/>
          </ac:picMkLst>
        </pc:picChg>
      </pc:sldChg>
      <pc:sldChg chg="delSp add setBg delDesignElem">
        <pc:chgData name="Kristina Keil" userId="e9214bf778986fa5" providerId="LiveId" clId="{2D8CACEF-7DAE-4E39-BD1C-9B97A8C479C5}" dt="2019-02-13T15:07:46.895" v="17"/>
        <pc:sldMkLst>
          <pc:docMk/>
          <pc:sldMk cId="252894147" sldId="297"/>
        </pc:sldMkLst>
        <pc:spChg chg="del">
          <ac:chgData name="Kristina Keil" userId="e9214bf778986fa5" providerId="LiveId" clId="{2D8CACEF-7DAE-4E39-BD1C-9B97A8C479C5}" dt="2019-02-13T15:07:46.895" v="17"/>
          <ac:spMkLst>
            <pc:docMk/>
            <pc:sldMk cId="252894147" sldId="297"/>
            <ac:spMk id="17" creationId="{78A4CDE5-C7BC-41E1-8A4A-79E024CC09F3}"/>
          </ac:spMkLst>
        </pc:spChg>
        <pc:grpChg chg="del">
          <ac:chgData name="Kristina Keil" userId="e9214bf778986fa5" providerId="LiveId" clId="{2D8CACEF-7DAE-4E39-BD1C-9B97A8C479C5}" dt="2019-02-13T15:07:46.895" v="17"/>
          <ac:grpSpMkLst>
            <pc:docMk/>
            <pc:sldMk cId="252894147" sldId="297"/>
            <ac:grpSpMk id="13" creationId="{905A9BAA-B344-45D2-838C-73856C4B15D4}"/>
          </ac:grpSpMkLst>
        </pc:grpChg>
        <pc:picChg chg="del">
          <ac:chgData name="Kristina Keil" userId="e9214bf778986fa5" providerId="LiveId" clId="{2D8CACEF-7DAE-4E39-BD1C-9B97A8C479C5}" dt="2019-02-13T15:07:46.895" v="17"/>
          <ac:picMkLst>
            <pc:docMk/>
            <pc:sldMk cId="252894147" sldId="297"/>
            <ac:picMk id="19" creationId="{025C7952-5703-489E-8DBD-F2EFAC8EEB05}"/>
          </ac:picMkLst>
        </pc:picChg>
      </pc:sldChg>
      <pc:sldChg chg="delSp add setBg delDesignElem">
        <pc:chgData name="Kristina Keil" userId="e9214bf778986fa5" providerId="LiveId" clId="{2D8CACEF-7DAE-4E39-BD1C-9B97A8C479C5}" dt="2019-02-13T15:07:46.895" v="17"/>
        <pc:sldMkLst>
          <pc:docMk/>
          <pc:sldMk cId="1991950064" sldId="298"/>
        </pc:sldMkLst>
        <pc:spChg chg="del">
          <ac:chgData name="Kristina Keil" userId="e9214bf778986fa5" providerId="LiveId" clId="{2D8CACEF-7DAE-4E39-BD1C-9B97A8C479C5}" dt="2019-02-13T15:07:46.895" v="17"/>
          <ac:spMkLst>
            <pc:docMk/>
            <pc:sldMk cId="1991950064" sldId="298"/>
            <ac:spMk id="17" creationId="{78A4CDE5-C7BC-41E1-8A4A-79E024CC09F3}"/>
          </ac:spMkLst>
        </pc:spChg>
        <pc:grpChg chg="del">
          <ac:chgData name="Kristina Keil" userId="e9214bf778986fa5" providerId="LiveId" clId="{2D8CACEF-7DAE-4E39-BD1C-9B97A8C479C5}" dt="2019-02-13T15:07:46.895" v="17"/>
          <ac:grpSpMkLst>
            <pc:docMk/>
            <pc:sldMk cId="1991950064" sldId="298"/>
            <ac:grpSpMk id="13" creationId="{905A9BAA-B344-45D2-838C-73856C4B15D4}"/>
          </ac:grpSpMkLst>
        </pc:grpChg>
        <pc:picChg chg="del">
          <ac:chgData name="Kristina Keil" userId="e9214bf778986fa5" providerId="LiveId" clId="{2D8CACEF-7DAE-4E39-BD1C-9B97A8C479C5}" dt="2019-02-13T15:07:46.895" v="17"/>
          <ac:picMkLst>
            <pc:docMk/>
            <pc:sldMk cId="1991950064" sldId="298"/>
            <ac:picMk id="19" creationId="{025C7952-5703-489E-8DBD-F2EFAC8EEB05}"/>
          </ac:picMkLst>
        </pc:picChg>
      </pc:sldChg>
      <pc:sldChg chg="delSp add setBg delDesignElem">
        <pc:chgData name="Kristina Keil" userId="e9214bf778986fa5" providerId="LiveId" clId="{2D8CACEF-7DAE-4E39-BD1C-9B97A8C479C5}" dt="2019-02-13T15:07:46.895" v="17"/>
        <pc:sldMkLst>
          <pc:docMk/>
          <pc:sldMk cId="2491061017" sldId="299"/>
        </pc:sldMkLst>
        <pc:spChg chg="del">
          <ac:chgData name="Kristina Keil" userId="e9214bf778986fa5" providerId="LiveId" clId="{2D8CACEF-7DAE-4E39-BD1C-9B97A8C479C5}" dt="2019-02-13T15:07:46.895" v="17"/>
          <ac:spMkLst>
            <pc:docMk/>
            <pc:sldMk cId="2491061017" sldId="299"/>
            <ac:spMk id="17" creationId="{78A4CDE5-C7BC-41E1-8A4A-79E024CC09F3}"/>
          </ac:spMkLst>
        </pc:spChg>
        <pc:grpChg chg="del">
          <ac:chgData name="Kristina Keil" userId="e9214bf778986fa5" providerId="LiveId" clId="{2D8CACEF-7DAE-4E39-BD1C-9B97A8C479C5}" dt="2019-02-13T15:07:46.895" v="17"/>
          <ac:grpSpMkLst>
            <pc:docMk/>
            <pc:sldMk cId="2491061017" sldId="299"/>
            <ac:grpSpMk id="13" creationId="{905A9BAA-B344-45D2-838C-73856C4B15D4}"/>
          </ac:grpSpMkLst>
        </pc:grpChg>
        <pc:picChg chg="del">
          <ac:chgData name="Kristina Keil" userId="e9214bf778986fa5" providerId="LiveId" clId="{2D8CACEF-7DAE-4E39-BD1C-9B97A8C479C5}" dt="2019-02-13T15:07:46.895" v="17"/>
          <ac:picMkLst>
            <pc:docMk/>
            <pc:sldMk cId="2491061017" sldId="299"/>
            <ac:picMk id="19" creationId="{025C7952-5703-489E-8DBD-F2EFAC8EEB05}"/>
          </ac:picMkLst>
        </pc:picChg>
      </pc:sldChg>
      <pc:sldChg chg="delSp add setBg delDesignElem">
        <pc:chgData name="Kristina Keil" userId="e9214bf778986fa5" providerId="LiveId" clId="{2D8CACEF-7DAE-4E39-BD1C-9B97A8C479C5}" dt="2019-02-13T15:07:46.895" v="17"/>
        <pc:sldMkLst>
          <pc:docMk/>
          <pc:sldMk cId="2121491148" sldId="300"/>
        </pc:sldMkLst>
        <pc:spChg chg="del">
          <ac:chgData name="Kristina Keil" userId="e9214bf778986fa5" providerId="LiveId" clId="{2D8CACEF-7DAE-4E39-BD1C-9B97A8C479C5}" dt="2019-02-13T15:07:46.895" v="17"/>
          <ac:spMkLst>
            <pc:docMk/>
            <pc:sldMk cId="2121491148" sldId="300"/>
            <ac:spMk id="13" creationId="{F4979F40-3A44-4CCB-9EB7-F8318BCE576B}"/>
          </ac:spMkLst>
        </pc:spChg>
        <pc:spChg chg="del">
          <ac:chgData name="Kristina Keil" userId="e9214bf778986fa5" providerId="LiveId" clId="{2D8CACEF-7DAE-4E39-BD1C-9B97A8C479C5}" dt="2019-02-13T15:07:46.895" v="17"/>
          <ac:spMkLst>
            <pc:docMk/>
            <pc:sldMk cId="2121491148" sldId="300"/>
            <ac:spMk id="17" creationId="{AFD071FA-0514-4371-9568-86216A1F4658}"/>
          </ac:spMkLst>
        </pc:spChg>
        <pc:spChg chg="del">
          <ac:chgData name="Kristina Keil" userId="e9214bf778986fa5" providerId="LiveId" clId="{2D8CACEF-7DAE-4E39-BD1C-9B97A8C479C5}" dt="2019-02-13T15:07:46.895" v="17"/>
          <ac:spMkLst>
            <pc:docMk/>
            <pc:sldMk cId="2121491148" sldId="300"/>
            <ac:spMk id="19" creationId="{5211DDA4-E7B5-4325-A844-B7F59B084BA7}"/>
          </ac:spMkLst>
        </pc:spChg>
        <pc:picChg chg="del">
          <ac:chgData name="Kristina Keil" userId="e9214bf778986fa5" providerId="LiveId" clId="{2D8CACEF-7DAE-4E39-BD1C-9B97A8C479C5}" dt="2019-02-13T15:07:46.895" v="17"/>
          <ac:picMkLst>
            <pc:docMk/>
            <pc:sldMk cId="2121491148" sldId="300"/>
            <ac:picMk id="15" creationId="{15291D39-6B03-4BB5-BFC6-CBF11E90BFD6}"/>
          </ac:picMkLst>
        </pc:picChg>
        <pc:picChg chg="del">
          <ac:chgData name="Kristina Keil" userId="e9214bf778986fa5" providerId="LiveId" clId="{2D8CACEF-7DAE-4E39-BD1C-9B97A8C479C5}" dt="2019-02-13T15:07:46.895" v="17"/>
          <ac:picMkLst>
            <pc:docMk/>
            <pc:sldMk cId="2121491148" sldId="300"/>
            <ac:picMk id="21" creationId="{0D58E222-6309-4F79-AC20-9D3C69CD9B16}"/>
          </ac:picMkLst>
        </pc:picChg>
      </pc:sldChg>
      <pc:sldChg chg="delSp add setBg delDesignElem">
        <pc:chgData name="Kristina Keil" userId="e9214bf778986fa5" providerId="LiveId" clId="{2D8CACEF-7DAE-4E39-BD1C-9B97A8C479C5}" dt="2019-02-13T15:07:46.895" v="17"/>
        <pc:sldMkLst>
          <pc:docMk/>
          <pc:sldMk cId="4112324701" sldId="301"/>
        </pc:sldMkLst>
        <pc:spChg chg="del">
          <ac:chgData name="Kristina Keil" userId="e9214bf778986fa5" providerId="LiveId" clId="{2D8CACEF-7DAE-4E39-BD1C-9B97A8C479C5}" dt="2019-02-13T15:07:46.895" v="17"/>
          <ac:spMkLst>
            <pc:docMk/>
            <pc:sldMk cId="4112324701" sldId="301"/>
            <ac:spMk id="49" creationId="{78A4CDE5-C7BC-41E1-8A4A-79E024CC09F3}"/>
          </ac:spMkLst>
        </pc:spChg>
        <pc:grpChg chg="del">
          <ac:chgData name="Kristina Keil" userId="e9214bf778986fa5" providerId="LiveId" clId="{2D8CACEF-7DAE-4E39-BD1C-9B97A8C479C5}" dt="2019-02-13T15:07:46.895" v="17"/>
          <ac:grpSpMkLst>
            <pc:docMk/>
            <pc:sldMk cId="4112324701" sldId="301"/>
            <ac:grpSpMk id="45" creationId="{905A9BAA-B344-45D2-838C-73856C4B15D4}"/>
          </ac:grpSpMkLst>
        </pc:grpChg>
        <pc:picChg chg="del">
          <ac:chgData name="Kristina Keil" userId="e9214bf778986fa5" providerId="LiveId" clId="{2D8CACEF-7DAE-4E39-BD1C-9B97A8C479C5}" dt="2019-02-13T15:07:46.895" v="17"/>
          <ac:picMkLst>
            <pc:docMk/>
            <pc:sldMk cId="4112324701" sldId="301"/>
            <ac:picMk id="51" creationId="{025C7952-5703-489E-8DBD-F2EFAC8EEB05}"/>
          </ac:picMkLst>
        </pc:picChg>
      </pc:sldChg>
      <pc:sldChg chg="delSp add setBg delDesignElem">
        <pc:chgData name="Kristina Keil" userId="e9214bf778986fa5" providerId="LiveId" clId="{2D8CACEF-7DAE-4E39-BD1C-9B97A8C479C5}" dt="2019-02-13T15:07:46.895" v="17"/>
        <pc:sldMkLst>
          <pc:docMk/>
          <pc:sldMk cId="1631891199" sldId="302"/>
        </pc:sldMkLst>
        <pc:spChg chg="del">
          <ac:chgData name="Kristina Keil" userId="e9214bf778986fa5" providerId="LiveId" clId="{2D8CACEF-7DAE-4E39-BD1C-9B97A8C479C5}" dt="2019-02-13T15:07:46.895" v="17"/>
          <ac:spMkLst>
            <pc:docMk/>
            <pc:sldMk cId="1631891199" sldId="302"/>
            <ac:spMk id="17" creationId="{13BC1C09-8FD1-4619-B317-E9EED5E55DD8}"/>
          </ac:spMkLst>
        </pc:spChg>
        <pc:grpChg chg="del">
          <ac:chgData name="Kristina Keil" userId="e9214bf778986fa5" providerId="LiveId" clId="{2D8CACEF-7DAE-4E39-BD1C-9B97A8C479C5}" dt="2019-02-13T15:07:46.895" v="17"/>
          <ac:grpSpMkLst>
            <pc:docMk/>
            <pc:sldMk cId="1631891199" sldId="302"/>
            <ac:grpSpMk id="13" creationId="{7A865E47-4365-4F21-B8EA-13B2C12BCB98}"/>
          </ac:grpSpMkLst>
        </pc:grpChg>
        <pc:picChg chg="del">
          <ac:chgData name="Kristina Keil" userId="e9214bf778986fa5" providerId="LiveId" clId="{2D8CACEF-7DAE-4E39-BD1C-9B97A8C479C5}" dt="2019-02-13T15:07:46.895" v="17"/>
          <ac:picMkLst>
            <pc:docMk/>
            <pc:sldMk cId="1631891199" sldId="302"/>
            <ac:picMk id="19" creationId="{D3143E80-C928-46DB-9299-0BD06348A928}"/>
          </ac:picMkLst>
        </pc:picChg>
      </pc:sldChg>
      <pc:sldChg chg="add">
        <pc:chgData name="Kristina Keil" userId="e9214bf778986fa5" providerId="LiveId" clId="{2D8CACEF-7DAE-4E39-BD1C-9B97A8C479C5}" dt="2019-02-13T15:07:46.895" v="17"/>
        <pc:sldMkLst>
          <pc:docMk/>
          <pc:sldMk cId="943416942" sldId="303"/>
        </pc:sldMkLst>
      </pc:sldChg>
      <pc:sldChg chg="delSp add setBg delDesignElem">
        <pc:chgData name="Kristina Keil" userId="e9214bf778986fa5" providerId="LiveId" clId="{2D8CACEF-7DAE-4E39-BD1C-9B97A8C479C5}" dt="2019-02-13T15:07:46.895" v="17"/>
        <pc:sldMkLst>
          <pc:docMk/>
          <pc:sldMk cId="463360996" sldId="304"/>
        </pc:sldMkLst>
        <pc:spChg chg="del">
          <ac:chgData name="Kristina Keil" userId="e9214bf778986fa5" providerId="LiveId" clId="{2D8CACEF-7DAE-4E39-BD1C-9B97A8C479C5}" dt="2019-02-13T15:07:46.895" v="17"/>
          <ac:spMkLst>
            <pc:docMk/>
            <pc:sldMk cId="463360996" sldId="304"/>
            <ac:spMk id="20" creationId="{1EF53BF8-8E50-496B-B9DB-CBBE6413A0D5}"/>
          </ac:spMkLst>
        </pc:spChg>
        <pc:spChg chg="del">
          <ac:chgData name="Kristina Keil" userId="e9214bf778986fa5" providerId="LiveId" clId="{2D8CACEF-7DAE-4E39-BD1C-9B97A8C479C5}" dt="2019-02-13T15:07:46.895" v="17"/>
          <ac:spMkLst>
            <pc:docMk/>
            <pc:sldMk cId="463360996" sldId="304"/>
            <ac:spMk id="24" creationId="{621EF2C5-4DD0-49D0-AF0A-1C02F80AA54B}"/>
          </ac:spMkLst>
        </pc:spChg>
        <pc:spChg chg="del">
          <ac:chgData name="Kristina Keil" userId="e9214bf778986fa5" providerId="LiveId" clId="{2D8CACEF-7DAE-4E39-BD1C-9B97A8C479C5}" dt="2019-02-13T15:07:46.895" v="17"/>
          <ac:spMkLst>
            <pc:docMk/>
            <pc:sldMk cId="463360996" sldId="304"/>
            <ac:spMk id="26" creationId="{6FD2876B-C6FB-489E-AC79-356278E6CC41}"/>
          </ac:spMkLst>
        </pc:spChg>
        <pc:grpChg chg="del">
          <ac:chgData name="Kristina Keil" userId="e9214bf778986fa5" providerId="LiveId" clId="{2D8CACEF-7DAE-4E39-BD1C-9B97A8C479C5}" dt="2019-02-13T15:07:46.895" v="17"/>
          <ac:grpSpMkLst>
            <pc:docMk/>
            <pc:sldMk cId="463360996" sldId="304"/>
            <ac:grpSpMk id="16" creationId="{B6DF8341-38C0-41F8-A81E-5755FB3B0A5B}"/>
          </ac:grpSpMkLst>
        </pc:grpChg>
        <pc:picChg chg="del">
          <ac:chgData name="Kristina Keil" userId="e9214bf778986fa5" providerId="LiveId" clId="{2D8CACEF-7DAE-4E39-BD1C-9B97A8C479C5}" dt="2019-02-13T15:07:46.895" v="17"/>
          <ac:picMkLst>
            <pc:docMk/>
            <pc:sldMk cId="463360996" sldId="304"/>
            <ac:picMk id="22" creationId="{D53D81F5-9CA1-4207-86AF-72DAF1C36708}"/>
          </ac:picMkLst>
        </pc:picChg>
      </pc:sldChg>
      <pc:sldChg chg="modSp add">
        <pc:chgData name="Kristina Keil" userId="e9214bf778986fa5" providerId="LiveId" clId="{2D8CACEF-7DAE-4E39-BD1C-9B97A8C479C5}" dt="2019-02-13T15:07:47.110" v="20" actId="27636"/>
        <pc:sldMkLst>
          <pc:docMk/>
          <pc:sldMk cId="3407455573" sldId="305"/>
        </pc:sldMkLst>
        <pc:spChg chg="mod">
          <ac:chgData name="Kristina Keil" userId="e9214bf778986fa5" providerId="LiveId" clId="{2D8CACEF-7DAE-4E39-BD1C-9B97A8C479C5}" dt="2019-02-13T15:07:47.110" v="20" actId="27636"/>
          <ac:spMkLst>
            <pc:docMk/>
            <pc:sldMk cId="3407455573" sldId="305"/>
            <ac:spMk id="4" creationId="{565FE9ED-AF70-457A-B6B7-7DBBB95D6F5E}"/>
          </ac:spMkLst>
        </pc:spChg>
      </pc:sldChg>
      <pc:sldChg chg="modSp add">
        <pc:chgData name="Kristina Keil" userId="e9214bf778986fa5" providerId="LiveId" clId="{2D8CACEF-7DAE-4E39-BD1C-9B97A8C479C5}" dt="2019-02-13T15:07:47.153" v="21" actId="27636"/>
        <pc:sldMkLst>
          <pc:docMk/>
          <pc:sldMk cId="1515409932" sldId="306"/>
        </pc:sldMkLst>
        <pc:spChg chg="mod">
          <ac:chgData name="Kristina Keil" userId="e9214bf778986fa5" providerId="LiveId" clId="{2D8CACEF-7DAE-4E39-BD1C-9B97A8C479C5}" dt="2019-02-13T15:07:47.153" v="21" actId="27636"/>
          <ac:spMkLst>
            <pc:docMk/>
            <pc:sldMk cId="1515409932" sldId="306"/>
            <ac:spMk id="4" creationId="{565FE9ED-AF70-457A-B6B7-7DBBB95D6F5E}"/>
          </ac:spMkLst>
        </pc:spChg>
      </pc:sldChg>
      <pc:sldChg chg="add">
        <pc:chgData name="Kristina Keil" userId="e9214bf778986fa5" providerId="LiveId" clId="{2D8CACEF-7DAE-4E39-BD1C-9B97A8C479C5}" dt="2019-02-13T15:07:46.895" v="17"/>
        <pc:sldMkLst>
          <pc:docMk/>
          <pc:sldMk cId="3441734573" sldId="307"/>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E9462EF3-3C4F-43EE-ACEE-D4B806740EA3}" type="datetimeFigureOut">
              <a:rPr lang="en-US" dirty="0"/>
              <a:pPr/>
              <a:t>3/24/2019</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r>
              <a:rPr lang="en-US" dirty="0"/>
              <a:t>
              </a:t>
            </a:r>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6343B39-165A-4B68-AA5C-581F5336313C}" type="datetimeFigureOut">
              <a:rPr lang="en-US" dirty="0"/>
              <a:t>3/24/2019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42C8C57-33F9-4259-AC4F-0E3F5BEC9B94}" type="datetimeFigureOut">
              <a:rPr lang="en-US" dirty="0"/>
              <a:t>3/24/2019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a:t>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748772B-8FA2-401F-A0A1-A59855EDBC3E}" type="datetimeFigureOut">
              <a:rPr lang="en-US" dirty="0"/>
              <a:t>3/24/2019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DD5BDE-5A90-4611-82E9-0FC5746D30C5}" type="datetimeFigureOut">
              <a:rPr lang="en-US" dirty="0"/>
              <a:t>3/24/2019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ADDA17D-0BEA-4E76-A7FC-F7C188BC48D1}" type="datetimeFigureOut">
              <a:rPr lang="en-US" dirty="0"/>
              <a:t>3/24/2019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909AC7D-18CA-4236-82B9-D75EB1D66EAE}" type="datetimeFigureOut">
              <a:rPr lang="en-US" dirty="0"/>
              <a:t>3/24/2019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68300E-C023-45CD-A0BE-EDB7A8C6EA8B}" type="datetimeFigureOut">
              <a:rPr lang="en-US" dirty="0"/>
              <a:t>3/24/2019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20EAD-E369-4933-8469-ED7764B56A1B}" type="datetimeFigureOut">
              <a:rPr lang="en-US" dirty="0"/>
              <a:t>3/24/2019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6C0EF2-9919-473B-8215-8616BAF10692}" type="datetimeFigureOut">
              <a:rPr lang="en-US" dirty="0"/>
              <a:t>3/24/2019</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9472EB-AC54-4713-BFC2-BEB621108C63}" type="datetimeFigureOut">
              <a:rPr lang="en-US" dirty="0"/>
              <a:t>3/24/2019</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455A0C-791E-4545-B787-F98AD45CD761}" type="datetimeFigureOut">
              <a:rPr lang="en-US" dirty="0"/>
              <a:t>3/24/2019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536B77-F4F4-4427-AC4F-9A623798AD82}" type="datetimeFigureOut">
              <a:rPr lang="en-US" dirty="0"/>
              <a:t>3/24/2019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BE790C-34EB-4565-8437-CACF4CDB7822}" type="datetimeFigureOut">
              <a:rPr lang="en-US" dirty="0"/>
              <a:t>3/24/2019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4C11-22B8-4A4E-8126-B3AF6B948A8E}" type="datetimeFigureOut">
              <a:rPr lang="en-US" dirty="0"/>
              <a:t>3/24/2019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ED06B6-C816-4861-964D-15A98395707D}" type="datetimeFigureOut">
              <a:rPr lang="en-US" dirty="0"/>
              <a:t>3/24/2019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0B1A8AB-EA7C-4B1B-9D73-E2551851FABE}" type="datetimeFigureOut">
              <a:rPr lang="en-US" dirty="0"/>
              <a:t>3/24/2019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90786BE5-D2A3-4BF0-8B30-D7403E61B3DC}" type="datetimeFigureOut">
              <a:rPr lang="en-US" dirty="0"/>
              <a:t>3/24/2019</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r>
              <a:rPr lang="en-US" dirty="0"/>
              <a:t>
              </a:t>
            </a:r>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6299-2F5C-468E-AA5E-0A49D147BB67}"/>
              </a:ext>
            </a:extLst>
          </p:cNvPr>
          <p:cNvSpPr>
            <a:spLocks noGrp="1"/>
          </p:cNvSpPr>
          <p:nvPr>
            <p:ph type="ctrTitle"/>
          </p:nvPr>
        </p:nvSpPr>
        <p:spPr>
          <a:xfrm>
            <a:off x="1154955" y="2099733"/>
            <a:ext cx="8825658" cy="1949753"/>
          </a:xfrm>
        </p:spPr>
        <p:txBody>
          <a:bodyPr/>
          <a:lstStyle/>
          <a:p>
            <a:r>
              <a:rPr lang="en-US" dirty="0"/>
              <a:t>Pagans and Christians Lecture Eight</a:t>
            </a:r>
          </a:p>
        </p:txBody>
      </p:sp>
      <p:sp>
        <p:nvSpPr>
          <p:cNvPr id="3" name="Subtitle 2">
            <a:extLst>
              <a:ext uri="{FF2B5EF4-FFF2-40B4-BE49-F238E27FC236}">
                <a16:creationId xmlns:a16="http://schemas.microsoft.com/office/drawing/2014/main" id="{9A4D8B16-6C75-4F07-9D6E-308F58DBA249}"/>
              </a:ext>
            </a:extLst>
          </p:cNvPr>
          <p:cNvSpPr>
            <a:spLocks noGrp="1"/>
          </p:cNvSpPr>
          <p:nvPr>
            <p:ph type="subTitle" idx="1"/>
          </p:nvPr>
        </p:nvSpPr>
        <p:spPr>
          <a:xfrm>
            <a:off x="1154955" y="4152467"/>
            <a:ext cx="8825658" cy="1949753"/>
          </a:xfrm>
        </p:spPr>
        <p:txBody>
          <a:bodyPr>
            <a:normAutofit/>
          </a:bodyPr>
          <a:lstStyle/>
          <a:p>
            <a:r>
              <a:rPr lang="en-US" dirty="0"/>
              <a:t>Imperial Recovery Under the Tetrarchs </a:t>
            </a:r>
          </a:p>
          <a:p>
            <a:r>
              <a:rPr lang="en-US" dirty="0"/>
              <a:t>The Great Persecutions </a:t>
            </a:r>
          </a:p>
          <a:p>
            <a:r>
              <a:rPr lang="en-US" dirty="0"/>
              <a:t>The rise to power and Conversion of Emperor Constantine the great </a:t>
            </a:r>
          </a:p>
          <a:p>
            <a:endParaRPr lang="en-US" dirty="0"/>
          </a:p>
          <a:p>
            <a:endParaRPr lang="en-US" dirty="0"/>
          </a:p>
        </p:txBody>
      </p:sp>
    </p:spTree>
    <p:extLst>
      <p:ext uri="{BB962C8B-B14F-4D97-AF65-F5344CB8AC3E}">
        <p14:creationId xmlns:p14="http://schemas.microsoft.com/office/powerpoint/2010/main" val="866755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E5232DDE-30BB-4089-9B0D-EC839A271CB8}"/>
              </a:ext>
            </a:extLst>
          </p:cNvPr>
          <p:cNvPicPr>
            <a:picLocks noChangeAspect="1"/>
          </p:cNvPicPr>
          <p:nvPr/>
        </p:nvPicPr>
        <p:blipFill>
          <a:blip r:embed="rId2"/>
          <a:stretch>
            <a:fillRect/>
          </a:stretch>
        </p:blipFill>
        <p:spPr>
          <a:xfrm>
            <a:off x="4652190" y="978043"/>
            <a:ext cx="7536634" cy="4889357"/>
          </a:xfrm>
          <a:prstGeom prst="rect">
            <a:avLst/>
          </a:prstGeom>
          <a:ln>
            <a:noFill/>
          </a:ln>
          <a:effectLst>
            <a:outerShdw blurRad="76200" dist="63500" dir="5040000" algn="tl" rotWithShape="0">
              <a:srgbClr val="000000">
                <a:alpha val="41000"/>
              </a:srgbClr>
            </a:outerShdw>
          </a:effectLst>
        </p:spPr>
      </p:pic>
      <p:sp>
        <p:nvSpPr>
          <p:cNvPr id="2" name="Title 1">
            <a:extLst>
              <a:ext uri="{FF2B5EF4-FFF2-40B4-BE49-F238E27FC236}">
                <a16:creationId xmlns:a16="http://schemas.microsoft.com/office/drawing/2014/main" id="{09E8BC8E-613D-411E-9AD5-DAD81D884CD1}"/>
              </a:ext>
            </a:extLst>
          </p:cNvPr>
          <p:cNvSpPr>
            <a:spLocks noGrp="1"/>
          </p:cNvSpPr>
          <p:nvPr>
            <p:ph type="title"/>
          </p:nvPr>
        </p:nvSpPr>
        <p:spPr>
          <a:xfrm>
            <a:off x="680321" y="753228"/>
            <a:ext cx="4136123" cy="1080938"/>
          </a:xfrm>
        </p:spPr>
        <p:txBody>
          <a:bodyPr>
            <a:normAutofit/>
          </a:bodyPr>
          <a:lstStyle/>
          <a:p>
            <a:r>
              <a:rPr lang="en-US" sz="2400" dirty="0"/>
              <a:t>Nicomedia (Izmit, Turkey)</a:t>
            </a:r>
          </a:p>
        </p:txBody>
      </p:sp>
      <p:pic>
        <p:nvPicPr>
          <p:cNvPr id="6" name="Content Placeholder 5">
            <a:extLst>
              <a:ext uri="{FF2B5EF4-FFF2-40B4-BE49-F238E27FC236}">
                <a16:creationId xmlns:a16="http://schemas.microsoft.com/office/drawing/2014/main" id="{04120FEF-9808-422C-8FBA-A2832FBE6C71}"/>
              </a:ext>
            </a:extLst>
          </p:cNvPr>
          <p:cNvPicPr>
            <a:picLocks noGrp="1" noChangeAspect="1"/>
          </p:cNvPicPr>
          <p:nvPr>
            <p:ph idx="1"/>
          </p:nvPr>
        </p:nvPicPr>
        <p:blipFill>
          <a:blip r:embed="rId3"/>
          <a:stretch>
            <a:fillRect/>
          </a:stretch>
        </p:blipFill>
        <p:spPr>
          <a:xfrm>
            <a:off x="23019" y="1970241"/>
            <a:ext cx="4612861" cy="4887759"/>
          </a:xfrm>
        </p:spPr>
      </p:pic>
    </p:spTree>
    <p:extLst>
      <p:ext uri="{BB962C8B-B14F-4D97-AF65-F5344CB8AC3E}">
        <p14:creationId xmlns:p14="http://schemas.microsoft.com/office/powerpoint/2010/main" val="2121491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4">
            <a:extLst>
              <a:ext uri="{FF2B5EF4-FFF2-40B4-BE49-F238E27FC236}">
                <a16:creationId xmlns:a16="http://schemas.microsoft.com/office/drawing/2014/main" id="{A1146450-991F-4AE7-9E77-F1DAB95224AD}"/>
              </a:ext>
            </a:extLst>
          </p:cNvPr>
          <p:cNvPicPr>
            <a:picLocks noChangeAspect="1"/>
          </p:cNvPicPr>
          <p:nvPr/>
        </p:nvPicPr>
        <p:blipFill rotWithShape="1">
          <a:blip r:embed="rId2"/>
          <a:srcRect r="1779"/>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9A39FC54-C035-4E0B-B71F-216B7CF556AA}"/>
              </a:ext>
            </a:extLst>
          </p:cNvPr>
          <p:cNvSpPr>
            <a:spLocks noGrp="1"/>
          </p:cNvSpPr>
          <p:nvPr>
            <p:ph type="title"/>
          </p:nvPr>
        </p:nvSpPr>
        <p:spPr>
          <a:xfrm>
            <a:off x="3177" y="753228"/>
            <a:ext cx="5245098" cy="1080938"/>
          </a:xfrm>
        </p:spPr>
        <p:txBody>
          <a:bodyPr>
            <a:normAutofit/>
          </a:bodyPr>
          <a:lstStyle/>
          <a:p>
            <a:r>
              <a:rPr lang="en-US" sz="3200" dirty="0"/>
              <a:t>	Antioch </a:t>
            </a:r>
            <a:br>
              <a:rPr lang="en-US" sz="3200" dirty="0"/>
            </a:br>
            <a:r>
              <a:rPr lang="en-US" sz="3200" dirty="0"/>
              <a:t>	</a:t>
            </a:r>
            <a:r>
              <a:rPr lang="en-US" sz="2400" dirty="0"/>
              <a:t>(Antakya, Turkey)</a:t>
            </a:r>
          </a:p>
        </p:txBody>
      </p:sp>
      <p:pic>
        <p:nvPicPr>
          <p:cNvPr id="6" name="Content Placeholder 5">
            <a:extLst>
              <a:ext uri="{FF2B5EF4-FFF2-40B4-BE49-F238E27FC236}">
                <a16:creationId xmlns:a16="http://schemas.microsoft.com/office/drawing/2014/main" id="{7E85C994-FAFD-4A3D-844E-259C34DEA896}"/>
              </a:ext>
            </a:extLst>
          </p:cNvPr>
          <p:cNvPicPr>
            <a:picLocks noGrp="1" noChangeAspect="1"/>
          </p:cNvPicPr>
          <p:nvPr>
            <p:ph idx="1"/>
          </p:nvPr>
        </p:nvPicPr>
        <p:blipFill>
          <a:blip r:embed="rId3"/>
          <a:stretch>
            <a:fillRect/>
          </a:stretch>
        </p:blipFill>
        <p:spPr>
          <a:xfrm>
            <a:off x="-1" y="2976465"/>
            <a:ext cx="4636007" cy="2407297"/>
          </a:xfrm>
        </p:spPr>
      </p:pic>
    </p:spTree>
    <p:extLst>
      <p:ext uri="{BB962C8B-B14F-4D97-AF65-F5344CB8AC3E}">
        <p14:creationId xmlns:p14="http://schemas.microsoft.com/office/powerpoint/2010/main" val="4112324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1D2AC931-F03D-4E6C-BE37-15658D763C1E}"/>
              </a:ext>
            </a:extLst>
          </p:cNvPr>
          <p:cNvPicPr>
            <a:picLocks noChangeAspect="1"/>
          </p:cNvPicPr>
          <p:nvPr/>
        </p:nvPicPr>
        <p:blipFill rotWithShape="1">
          <a:blip r:embed="rId2"/>
          <a:srcRect l="8586" r="2551" b="1"/>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9093AC12-053C-48F6-A9ED-9435FE6B0E6F}"/>
              </a:ext>
            </a:extLst>
          </p:cNvPr>
          <p:cNvSpPr>
            <a:spLocks noGrp="1"/>
          </p:cNvSpPr>
          <p:nvPr>
            <p:ph type="title"/>
          </p:nvPr>
        </p:nvSpPr>
        <p:spPr>
          <a:xfrm>
            <a:off x="680321" y="753228"/>
            <a:ext cx="5041629" cy="1080938"/>
          </a:xfrm>
        </p:spPr>
        <p:txBody>
          <a:bodyPr>
            <a:normAutofit/>
          </a:bodyPr>
          <a:lstStyle/>
          <a:p>
            <a:r>
              <a:rPr lang="en-US" dirty="0"/>
              <a:t>         Tetrarchy</a:t>
            </a:r>
          </a:p>
        </p:txBody>
      </p:sp>
      <p:sp>
        <p:nvSpPr>
          <p:cNvPr id="10" name="Content Placeholder 9"/>
          <p:cNvSpPr>
            <a:spLocks noGrp="1"/>
          </p:cNvSpPr>
          <p:nvPr>
            <p:ph idx="1"/>
          </p:nvPr>
        </p:nvSpPr>
        <p:spPr>
          <a:xfrm>
            <a:off x="680322" y="2336873"/>
            <a:ext cx="5041628" cy="3599316"/>
          </a:xfrm>
        </p:spPr>
        <p:txBody>
          <a:bodyPr>
            <a:normAutofit/>
          </a:bodyPr>
          <a:lstStyle/>
          <a:p>
            <a:endParaRPr lang="en-US" sz="2000" dirty="0"/>
          </a:p>
        </p:txBody>
      </p:sp>
    </p:spTree>
    <p:extLst>
      <p:ext uri="{BB962C8B-B14F-4D97-AF65-F5344CB8AC3E}">
        <p14:creationId xmlns:p14="http://schemas.microsoft.com/office/powerpoint/2010/main" val="1631891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24A07977-CB18-438C-8096-723D3CD7F667}"/>
              </a:ext>
            </a:extLst>
          </p:cNvPr>
          <p:cNvPicPr>
            <a:picLocks noChangeAspect="1"/>
          </p:cNvPicPr>
          <p:nvPr/>
        </p:nvPicPr>
        <p:blipFill rotWithShape="1">
          <a:blip r:embed="rId2"/>
          <a:srcRect t="12614" r="-2" b="2986"/>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23124E4B-9F60-4CA1-818D-D4952469BAEC}"/>
              </a:ext>
            </a:extLst>
          </p:cNvPr>
          <p:cNvSpPr>
            <a:spLocks noGrp="1"/>
          </p:cNvSpPr>
          <p:nvPr>
            <p:ph type="title"/>
          </p:nvPr>
        </p:nvSpPr>
        <p:spPr>
          <a:xfrm>
            <a:off x="223935" y="753228"/>
            <a:ext cx="6046236" cy="1080938"/>
          </a:xfrm>
        </p:spPr>
        <p:txBody>
          <a:bodyPr>
            <a:normAutofit/>
          </a:bodyPr>
          <a:lstStyle/>
          <a:p>
            <a:r>
              <a:rPr lang="en-US" dirty="0"/>
              <a:t>   </a:t>
            </a:r>
            <a:r>
              <a:rPr lang="en-US" dirty="0" err="1"/>
              <a:t>Maximianus</a:t>
            </a:r>
            <a:r>
              <a:rPr lang="en-US" dirty="0"/>
              <a:t> </a:t>
            </a:r>
            <a:r>
              <a:rPr lang="en-US" sz="2400" dirty="0"/>
              <a:t>(250—310 AD)</a:t>
            </a:r>
          </a:p>
        </p:txBody>
      </p:sp>
      <p:sp>
        <p:nvSpPr>
          <p:cNvPr id="10" name="Content Placeholder 9"/>
          <p:cNvSpPr>
            <a:spLocks noGrp="1"/>
          </p:cNvSpPr>
          <p:nvPr>
            <p:ph idx="1"/>
          </p:nvPr>
        </p:nvSpPr>
        <p:spPr>
          <a:xfrm>
            <a:off x="680322" y="2336873"/>
            <a:ext cx="5041628" cy="3599316"/>
          </a:xfrm>
        </p:spPr>
        <p:txBody>
          <a:bodyPr>
            <a:normAutofit/>
          </a:bodyPr>
          <a:lstStyle/>
          <a:p>
            <a:endParaRPr lang="en-US" sz="2000" dirty="0"/>
          </a:p>
        </p:txBody>
      </p:sp>
    </p:spTree>
    <p:extLst>
      <p:ext uri="{BB962C8B-B14F-4D97-AF65-F5344CB8AC3E}">
        <p14:creationId xmlns:p14="http://schemas.microsoft.com/office/powerpoint/2010/main" val="943416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6B8A2711-BBC1-4AB7-8C1B-794E8A55102B}"/>
              </a:ext>
            </a:extLst>
          </p:cNvPr>
          <p:cNvPicPr>
            <a:picLocks noChangeAspect="1"/>
          </p:cNvPicPr>
          <p:nvPr/>
        </p:nvPicPr>
        <p:blipFill rotWithShape="1">
          <a:blip r:embed="rId2"/>
          <a:srcRect t="15029" r="-1" b="24528"/>
          <a:stretch/>
        </p:blipFill>
        <p:spPr>
          <a:xfrm>
            <a:off x="5449575" y="488844"/>
            <a:ext cx="3368936" cy="3526040"/>
          </a:xfrm>
          <a:prstGeom prst="rect">
            <a:avLst/>
          </a:prstGeom>
        </p:spPr>
      </p:pic>
      <p:pic>
        <p:nvPicPr>
          <p:cNvPr id="11" name="Content Placeholder 3">
            <a:extLst>
              <a:ext uri="{FF2B5EF4-FFF2-40B4-BE49-F238E27FC236}">
                <a16:creationId xmlns:a16="http://schemas.microsoft.com/office/drawing/2014/main" id="{B2FD204D-C845-4D91-B58A-44315C062A17}"/>
              </a:ext>
            </a:extLst>
          </p:cNvPr>
          <p:cNvPicPr>
            <a:picLocks noChangeAspect="1"/>
          </p:cNvPicPr>
          <p:nvPr/>
        </p:nvPicPr>
        <p:blipFill rotWithShape="1">
          <a:blip r:embed="rId3"/>
          <a:srcRect t="12269" r="2" b="2021"/>
          <a:stretch/>
        </p:blipFill>
        <p:spPr>
          <a:xfrm>
            <a:off x="8967680" y="2666029"/>
            <a:ext cx="2739691" cy="3712587"/>
          </a:xfrm>
          <a:prstGeom prst="rect">
            <a:avLst/>
          </a:prstGeom>
        </p:spPr>
      </p:pic>
      <p:sp>
        <p:nvSpPr>
          <p:cNvPr id="2" name="Title 1">
            <a:extLst>
              <a:ext uri="{FF2B5EF4-FFF2-40B4-BE49-F238E27FC236}">
                <a16:creationId xmlns:a16="http://schemas.microsoft.com/office/drawing/2014/main" id="{984962DD-4353-4554-8DD2-3C6C3AA77466}"/>
              </a:ext>
            </a:extLst>
          </p:cNvPr>
          <p:cNvSpPr>
            <a:spLocks noGrp="1"/>
          </p:cNvSpPr>
          <p:nvPr>
            <p:ph type="title"/>
          </p:nvPr>
        </p:nvSpPr>
        <p:spPr>
          <a:xfrm>
            <a:off x="142875" y="98592"/>
            <a:ext cx="4733925" cy="2413083"/>
          </a:xfrm>
        </p:spPr>
        <p:txBody>
          <a:bodyPr>
            <a:normAutofit/>
          </a:bodyPr>
          <a:lstStyle/>
          <a:p>
            <a:r>
              <a:rPr lang="en-US" sz="3200" dirty="0"/>
              <a:t>      Galerius 			</a:t>
            </a:r>
            <a:br>
              <a:rPr lang="en-US" sz="3200" dirty="0"/>
            </a:br>
            <a:r>
              <a:rPr lang="en-US" sz="3200" dirty="0"/>
              <a:t>	  		&amp; </a:t>
            </a:r>
            <a:br>
              <a:rPr lang="en-US" sz="3200" dirty="0"/>
            </a:br>
            <a:r>
              <a:rPr lang="en-US" sz="3200" dirty="0"/>
              <a:t>	  </a:t>
            </a:r>
            <a:r>
              <a:rPr lang="en-US" sz="3200" dirty="0" err="1"/>
              <a:t>Constantius</a:t>
            </a:r>
            <a:r>
              <a:rPr lang="en-US" sz="3200" dirty="0"/>
              <a:t> </a:t>
            </a:r>
            <a:r>
              <a:rPr lang="en-US" sz="3200" dirty="0" err="1"/>
              <a:t>Chlorus</a:t>
            </a:r>
            <a:endParaRPr lang="en-US" sz="3200" dirty="0"/>
          </a:p>
        </p:txBody>
      </p:sp>
      <p:sp>
        <p:nvSpPr>
          <p:cNvPr id="14" name="Content Placeholder 12">
            <a:extLst>
              <a:ext uri="{FF2B5EF4-FFF2-40B4-BE49-F238E27FC236}">
                <a16:creationId xmlns:a16="http://schemas.microsoft.com/office/drawing/2014/main" id="{5120EAED-A2F7-4BBE-B61F-270A3C28309B}"/>
              </a:ext>
            </a:extLst>
          </p:cNvPr>
          <p:cNvSpPr>
            <a:spLocks noGrp="1"/>
          </p:cNvSpPr>
          <p:nvPr>
            <p:ph idx="1"/>
          </p:nvPr>
        </p:nvSpPr>
        <p:spPr>
          <a:xfrm>
            <a:off x="680321" y="2336873"/>
            <a:ext cx="4124289" cy="3599316"/>
          </a:xfrm>
        </p:spPr>
        <p:txBody>
          <a:bodyPr>
            <a:normAutofit/>
          </a:bodyPr>
          <a:lstStyle/>
          <a:p>
            <a:endParaRPr lang="en-US" sz="1600"/>
          </a:p>
        </p:txBody>
      </p:sp>
    </p:spTree>
    <p:extLst>
      <p:ext uri="{BB962C8B-B14F-4D97-AF65-F5344CB8AC3E}">
        <p14:creationId xmlns:p14="http://schemas.microsoft.com/office/powerpoint/2010/main" val="463360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F28BFF01-F367-4033-B561-FEC9B725E2B8}"/>
              </a:ext>
            </a:extLst>
          </p:cNvPr>
          <p:cNvPicPr>
            <a:picLocks noChangeAspect="1"/>
          </p:cNvPicPr>
          <p:nvPr/>
        </p:nvPicPr>
        <p:blipFill rotWithShape="1">
          <a:blip r:embed="rId2"/>
          <a:srcRect t="2602" b="6620"/>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67191732-FECD-40FD-9DF3-4423C1F2CB82}"/>
              </a:ext>
            </a:extLst>
          </p:cNvPr>
          <p:cNvSpPr>
            <a:spLocks noGrp="1"/>
          </p:cNvSpPr>
          <p:nvPr>
            <p:ph type="title"/>
          </p:nvPr>
        </p:nvSpPr>
        <p:spPr>
          <a:xfrm>
            <a:off x="180975" y="753228"/>
            <a:ext cx="4178375" cy="1080938"/>
          </a:xfrm>
        </p:spPr>
        <p:txBody>
          <a:bodyPr>
            <a:normAutofit/>
          </a:bodyPr>
          <a:lstStyle/>
          <a:p>
            <a:r>
              <a:rPr lang="en-US" sz="3200" dirty="0"/>
              <a:t>   Severus </a:t>
            </a:r>
            <a:r>
              <a:rPr lang="en-US" sz="2400" dirty="0"/>
              <a:t>(d. 307 AD)</a:t>
            </a:r>
          </a:p>
        </p:txBody>
      </p:sp>
      <p:sp>
        <p:nvSpPr>
          <p:cNvPr id="10" name="Content Placeholder 9"/>
          <p:cNvSpPr>
            <a:spLocks noGrp="1"/>
          </p:cNvSpPr>
          <p:nvPr>
            <p:ph idx="1"/>
          </p:nvPr>
        </p:nvSpPr>
        <p:spPr>
          <a:xfrm>
            <a:off x="680322" y="2336873"/>
            <a:ext cx="3581635" cy="3599316"/>
          </a:xfrm>
        </p:spPr>
        <p:txBody>
          <a:bodyPr>
            <a:normAutofit/>
          </a:bodyPr>
          <a:lstStyle/>
          <a:p>
            <a:endParaRPr lang="en-US" sz="1600" dirty="0"/>
          </a:p>
        </p:txBody>
      </p:sp>
    </p:spTree>
    <p:extLst>
      <p:ext uri="{BB962C8B-B14F-4D97-AF65-F5344CB8AC3E}">
        <p14:creationId xmlns:p14="http://schemas.microsoft.com/office/powerpoint/2010/main" val="253742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4">
            <a:extLst>
              <a:ext uri="{FF2B5EF4-FFF2-40B4-BE49-F238E27FC236}">
                <a16:creationId xmlns:a16="http://schemas.microsoft.com/office/drawing/2014/main" id="{058087A0-F5F2-4F08-851E-3B65E2FE89ED}"/>
              </a:ext>
            </a:extLst>
          </p:cNvPr>
          <p:cNvPicPr>
            <a:picLocks noChangeAspect="1"/>
          </p:cNvPicPr>
          <p:nvPr/>
        </p:nvPicPr>
        <p:blipFill rotWithShape="1">
          <a:blip r:embed="rId2"/>
          <a:srcRect r="2" b="5195"/>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51A608CA-880F-44E8-93BC-5542FCE4AF16}"/>
              </a:ext>
            </a:extLst>
          </p:cNvPr>
          <p:cNvSpPr>
            <a:spLocks noGrp="1"/>
          </p:cNvSpPr>
          <p:nvPr>
            <p:ph type="title"/>
          </p:nvPr>
        </p:nvSpPr>
        <p:spPr>
          <a:xfrm>
            <a:off x="754966" y="650591"/>
            <a:ext cx="5041629" cy="1080938"/>
          </a:xfrm>
        </p:spPr>
        <p:txBody>
          <a:bodyPr>
            <a:normAutofit/>
          </a:bodyPr>
          <a:lstStyle/>
          <a:p>
            <a:r>
              <a:rPr lang="en-US" dirty="0" err="1"/>
              <a:t>Maximinus</a:t>
            </a:r>
            <a:r>
              <a:rPr lang="en-US" dirty="0"/>
              <a:t> </a:t>
            </a:r>
            <a:r>
              <a:rPr lang="en-US" dirty="0" err="1"/>
              <a:t>Daia</a:t>
            </a:r>
            <a:r>
              <a:rPr lang="en-US" dirty="0"/>
              <a:t> 		        </a:t>
            </a:r>
            <a:r>
              <a:rPr lang="en-US" sz="2400" dirty="0"/>
              <a:t>(270-313 AD)</a:t>
            </a:r>
          </a:p>
        </p:txBody>
      </p:sp>
      <p:sp>
        <p:nvSpPr>
          <p:cNvPr id="21" name="Content Placeholder 20"/>
          <p:cNvSpPr>
            <a:spLocks noGrp="1"/>
          </p:cNvSpPr>
          <p:nvPr>
            <p:ph idx="1"/>
          </p:nvPr>
        </p:nvSpPr>
        <p:spPr>
          <a:xfrm>
            <a:off x="680322" y="2336873"/>
            <a:ext cx="5041628" cy="3599316"/>
          </a:xfrm>
        </p:spPr>
        <p:txBody>
          <a:bodyPr>
            <a:normAutofit/>
          </a:bodyPr>
          <a:lstStyle/>
          <a:p>
            <a:endParaRPr lang="en-US" sz="2000"/>
          </a:p>
        </p:txBody>
      </p:sp>
    </p:spTree>
    <p:extLst>
      <p:ext uri="{BB962C8B-B14F-4D97-AF65-F5344CB8AC3E}">
        <p14:creationId xmlns:p14="http://schemas.microsoft.com/office/powerpoint/2010/main" val="909682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7D874418-58A8-4F3F-AF0C-5ED930C2478E}"/>
              </a:ext>
            </a:extLst>
          </p:cNvPr>
          <p:cNvPicPr>
            <a:picLocks noChangeAspect="1"/>
          </p:cNvPicPr>
          <p:nvPr/>
        </p:nvPicPr>
        <p:blipFill rotWithShape="1">
          <a:blip r:embed="rId2"/>
          <a:srcRect l="9945" r="-1" b="-1"/>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1CFE92BD-734A-48E4-B867-A3DB17F33572}"/>
              </a:ext>
            </a:extLst>
          </p:cNvPr>
          <p:cNvSpPr>
            <a:spLocks noGrp="1"/>
          </p:cNvSpPr>
          <p:nvPr>
            <p:ph type="title"/>
          </p:nvPr>
        </p:nvSpPr>
        <p:spPr>
          <a:xfrm>
            <a:off x="680322" y="753228"/>
            <a:ext cx="3679028" cy="1080938"/>
          </a:xfrm>
        </p:spPr>
        <p:txBody>
          <a:bodyPr>
            <a:normAutofit fontScale="90000"/>
          </a:bodyPr>
          <a:lstStyle/>
          <a:p>
            <a:r>
              <a:rPr lang="en-US" sz="2700"/>
              <a:t>Emperor Constantine (272-337 AD)</a:t>
            </a:r>
          </a:p>
        </p:txBody>
      </p:sp>
      <p:sp>
        <p:nvSpPr>
          <p:cNvPr id="10" name="Content Placeholder 9"/>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1027173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
            <a:ext cx="10131425" cy="1623526"/>
          </a:xfrm>
        </p:spPr>
        <p:txBody>
          <a:bodyPr/>
          <a:lstStyle/>
          <a:p>
            <a:pPr algn="ctr"/>
            <a:r>
              <a:rPr lang="en-US" dirty="0"/>
              <a:t>Diocletian (244 – 311 AD) </a:t>
            </a:r>
          </a:p>
        </p:txBody>
      </p:sp>
      <p:pic>
        <p:nvPicPr>
          <p:cNvPr id="4" name="Content Placeholder 3" descr="Diocletian.jpg"/>
          <p:cNvPicPr>
            <a:picLocks noGrp="1" noChangeAspect="1"/>
          </p:cNvPicPr>
          <p:nvPr>
            <p:ph sz="quarter" idx="1"/>
          </p:nvPr>
        </p:nvPicPr>
        <p:blipFill>
          <a:blip r:embed="rId2" cstate="print"/>
          <a:stretch>
            <a:fillRect/>
          </a:stretch>
        </p:blipFill>
        <p:spPr>
          <a:xfrm>
            <a:off x="2583024" y="1160460"/>
            <a:ext cx="6551645" cy="5697539"/>
          </a:xfrm>
        </p:spPr>
      </p:pic>
    </p:spTree>
    <p:extLst>
      <p:ext uri="{BB962C8B-B14F-4D97-AF65-F5344CB8AC3E}">
        <p14:creationId xmlns:p14="http://schemas.microsoft.com/office/powerpoint/2010/main" val="116278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3E69DB74-F403-446B-A706-6C65CE24EF0F}"/>
              </a:ext>
            </a:extLst>
          </p:cNvPr>
          <p:cNvPicPr>
            <a:picLocks noChangeAspect="1"/>
          </p:cNvPicPr>
          <p:nvPr/>
        </p:nvPicPr>
        <p:blipFill rotWithShape="1">
          <a:blip r:embed="rId2"/>
          <a:srcRect t="13800" r="-1" b="14484"/>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28D293AA-BDE8-45A2-A4FB-1925B208BDFE}"/>
              </a:ext>
            </a:extLst>
          </p:cNvPr>
          <p:cNvSpPr>
            <a:spLocks noGrp="1"/>
          </p:cNvSpPr>
          <p:nvPr>
            <p:ph type="title"/>
          </p:nvPr>
        </p:nvSpPr>
        <p:spPr>
          <a:xfrm>
            <a:off x="587829" y="753228"/>
            <a:ext cx="3937517" cy="1080938"/>
          </a:xfrm>
        </p:spPr>
        <p:txBody>
          <a:bodyPr>
            <a:normAutofit/>
          </a:bodyPr>
          <a:lstStyle/>
          <a:p>
            <a:r>
              <a:rPr lang="en-US" sz="3200" dirty="0"/>
              <a:t>Marcus Aurelius </a:t>
            </a:r>
            <a:r>
              <a:rPr lang="en-US" sz="2400" dirty="0"/>
              <a:t>(121-180 AD)</a:t>
            </a:r>
          </a:p>
        </p:txBody>
      </p:sp>
      <p:sp>
        <p:nvSpPr>
          <p:cNvPr id="10" name="Content Placeholder 9"/>
          <p:cNvSpPr>
            <a:spLocks noGrp="1"/>
          </p:cNvSpPr>
          <p:nvPr>
            <p:ph idx="1"/>
          </p:nvPr>
        </p:nvSpPr>
        <p:spPr>
          <a:xfrm>
            <a:off x="680322" y="2336873"/>
            <a:ext cx="3581635" cy="3599316"/>
          </a:xfrm>
        </p:spPr>
        <p:txBody>
          <a:bodyPr>
            <a:normAutofit/>
          </a:bodyPr>
          <a:lstStyle/>
          <a:p>
            <a:endParaRPr lang="en-US" sz="1600" dirty="0"/>
          </a:p>
        </p:txBody>
      </p:sp>
    </p:spTree>
    <p:extLst>
      <p:ext uri="{BB962C8B-B14F-4D97-AF65-F5344CB8AC3E}">
        <p14:creationId xmlns:p14="http://schemas.microsoft.com/office/powerpoint/2010/main" val="509221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69E4B269-E556-4006-AA68-DB48C698B588}"/>
              </a:ext>
            </a:extLst>
          </p:cNvPr>
          <p:cNvPicPr>
            <a:picLocks noChangeAspect="1"/>
          </p:cNvPicPr>
          <p:nvPr/>
        </p:nvPicPr>
        <p:blipFill rotWithShape="1">
          <a:blip r:embed="rId2"/>
          <a:srcRect l="2650" r="409" b="-1"/>
          <a:stretch/>
        </p:blipFill>
        <p:spPr>
          <a:xfrm>
            <a:off x="4261958" y="10"/>
            <a:ext cx="7926866" cy="6856310"/>
          </a:xfrm>
          <a:prstGeom prst="rect">
            <a:avLst/>
          </a:prstGeom>
          <a:ln>
            <a:noFill/>
          </a:ln>
          <a:effectLst/>
        </p:spPr>
      </p:pic>
      <p:sp>
        <p:nvSpPr>
          <p:cNvPr id="2" name="Title 1">
            <a:extLst>
              <a:ext uri="{FF2B5EF4-FFF2-40B4-BE49-F238E27FC236}">
                <a16:creationId xmlns:a16="http://schemas.microsoft.com/office/drawing/2014/main" id="{0E7F7B52-38B3-46D5-88F3-7DD8FD399E8F}"/>
              </a:ext>
            </a:extLst>
          </p:cNvPr>
          <p:cNvSpPr>
            <a:spLocks noGrp="1"/>
          </p:cNvSpPr>
          <p:nvPr>
            <p:ph type="title"/>
          </p:nvPr>
        </p:nvSpPr>
        <p:spPr>
          <a:xfrm>
            <a:off x="95250" y="753228"/>
            <a:ext cx="4264100" cy="1080938"/>
          </a:xfrm>
        </p:spPr>
        <p:txBody>
          <a:bodyPr>
            <a:normAutofit/>
          </a:bodyPr>
          <a:lstStyle/>
          <a:p>
            <a:r>
              <a:rPr lang="en-US" sz="3200"/>
              <a:t>          Probus </a:t>
            </a:r>
            <a:r>
              <a:rPr lang="en-US" sz="3200" dirty="0"/>
              <a:t>	                           	</a:t>
            </a:r>
            <a:r>
              <a:rPr lang="en-US" sz="3200"/>
              <a:t>   </a:t>
            </a:r>
            <a:r>
              <a:rPr lang="en-US" sz="2800"/>
              <a:t>(</a:t>
            </a:r>
            <a:r>
              <a:rPr lang="en-US" sz="2800" dirty="0"/>
              <a:t>232-282 AD)</a:t>
            </a:r>
          </a:p>
        </p:txBody>
      </p:sp>
      <p:sp>
        <p:nvSpPr>
          <p:cNvPr id="10" name="Content Placeholder 9">
            <a:extLst>
              <a:ext uri="{FF2B5EF4-FFF2-40B4-BE49-F238E27FC236}">
                <a16:creationId xmlns:a16="http://schemas.microsoft.com/office/drawing/2014/main" id="{A36B5CE7-9DAE-4C8F-B6FC-9E2A0F99FDD2}"/>
              </a:ext>
            </a:extLst>
          </p:cNvPr>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342224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96FEC5D0-3018-4EDA-B95F-53496768BE17}"/>
              </a:ext>
            </a:extLst>
          </p:cNvPr>
          <p:cNvPicPr>
            <a:picLocks noChangeAspect="1"/>
          </p:cNvPicPr>
          <p:nvPr/>
        </p:nvPicPr>
        <p:blipFill rotWithShape="1">
          <a:blip r:embed="rId2"/>
          <a:srcRect t="3905" b="4631"/>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0388B6C6-E512-48EA-AA09-0CC2F25B9FA8}"/>
              </a:ext>
            </a:extLst>
          </p:cNvPr>
          <p:cNvSpPr>
            <a:spLocks noGrp="1"/>
          </p:cNvSpPr>
          <p:nvPr>
            <p:ph type="title"/>
          </p:nvPr>
        </p:nvSpPr>
        <p:spPr>
          <a:xfrm>
            <a:off x="680322" y="753228"/>
            <a:ext cx="3679028" cy="1080938"/>
          </a:xfrm>
        </p:spPr>
        <p:txBody>
          <a:bodyPr>
            <a:normAutofit/>
          </a:bodyPr>
          <a:lstStyle/>
          <a:p>
            <a:r>
              <a:rPr lang="en-US" sz="3200" dirty="0"/>
              <a:t>Diocletian</a:t>
            </a:r>
          </a:p>
        </p:txBody>
      </p:sp>
      <p:sp>
        <p:nvSpPr>
          <p:cNvPr id="10" name="Content Placeholder 9"/>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751055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a:extLst>
              <a:ext uri="{FF2B5EF4-FFF2-40B4-BE49-F238E27FC236}">
                <a16:creationId xmlns:a16="http://schemas.microsoft.com/office/drawing/2014/main" id="{C3AB3180-300B-4171-B137-F851FC4CAB5E}"/>
              </a:ext>
            </a:extLst>
          </p:cNvPr>
          <p:cNvPicPr>
            <a:picLocks noChangeAspect="1"/>
          </p:cNvPicPr>
          <p:nvPr/>
        </p:nvPicPr>
        <p:blipFill>
          <a:blip r:embed="rId2"/>
          <a:stretch>
            <a:fillRect/>
          </a:stretch>
        </p:blipFill>
        <p:spPr>
          <a:xfrm>
            <a:off x="7629525" y="-2775"/>
            <a:ext cx="4562475" cy="6863549"/>
          </a:xfrm>
          <a:prstGeom prst="rect">
            <a:avLst/>
          </a:prstGeom>
          <a:ln>
            <a:noFill/>
          </a:ln>
          <a:effectLst>
            <a:outerShdw blurRad="76200" dist="63500" dir="5040000" algn="tl" rotWithShape="0">
              <a:srgbClr val="000000">
                <a:alpha val="41000"/>
              </a:srgbClr>
            </a:outerShdw>
          </a:effectLst>
        </p:spPr>
      </p:pic>
      <p:sp>
        <p:nvSpPr>
          <p:cNvPr id="2" name="Title 1">
            <a:extLst>
              <a:ext uri="{FF2B5EF4-FFF2-40B4-BE49-F238E27FC236}">
                <a16:creationId xmlns:a16="http://schemas.microsoft.com/office/drawing/2014/main" id="{EAAEC00F-9E39-4505-82A8-126B8055D54F}"/>
              </a:ext>
            </a:extLst>
          </p:cNvPr>
          <p:cNvSpPr>
            <a:spLocks noGrp="1"/>
          </p:cNvSpPr>
          <p:nvPr>
            <p:ph type="title"/>
          </p:nvPr>
        </p:nvSpPr>
        <p:spPr>
          <a:xfrm>
            <a:off x="680321" y="753228"/>
            <a:ext cx="7087552" cy="1080938"/>
          </a:xfrm>
        </p:spPr>
        <p:txBody>
          <a:bodyPr>
            <a:normAutofit/>
          </a:bodyPr>
          <a:lstStyle/>
          <a:p>
            <a:r>
              <a:rPr lang="en-US" dirty="0"/>
              <a:t>Peter Brown (b.1935)</a:t>
            </a:r>
          </a:p>
        </p:txBody>
      </p:sp>
      <p:pic>
        <p:nvPicPr>
          <p:cNvPr id="6" name="Content Placeholder 5">
            <a:extLst>
              <a:ext uri="{FF2B5EF4-FFF2-40B4-BE49-F238E27FC236}">
                <a16:creationId xmlns:a16="http://schemas.microsoft.com/office/drawing/2014/main" id="{F05175E6-F3A6-4C54-9829-BF12EFD52FFA}"/>
              </a:ext>
            </a:extLst>
          </p:cNvPr>
          <p:cNvPicPr>
            <a:picLocks noGrp="1" noChangeAspect="1"/>
          </p:cNvPicPr>
          <p:nvPr>
            <p:ph idx="1"/>
          </p:nvPr>
        </p:nvPicPr>
        <p:blipFill>
          <a:blip r:embed="rId3"/>
          <a:stretch>
            <a:fillRect/>
          </a:stretch>
        </p:blipFill>
        <p:spPr>
          <a:xfrm>
            <a:off x="2000250" y="2113872"/>
            <a:ext cx="3234758" cy="4528662"/>
          </a:xfrm>
        </p:spPr>
      </p:pic>
    </p:spTree>
    <p:extLst>
      <p:ext uri="{BB962C8B-B14F-4D97-AF65-F5344CB8AC3E}">
        <p14:creationId xmlns:p14="http://schemas.microsoft.com/office/powerpoint/2010/main" val="60756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44A6B8E9-9AE4-4EE2-81FE-AC7DF6A37A76}"/>
              </a:ext>
            </a:extLst>
          </p:cNvPr>
          <p:cNvPicPr>
            <a:picLocks noChangeAspect="1"/>
          </p:cNvPicPr>
          <p:nvPr/>
        </p:nvPicPr>
        <p:blipFill rotWithShape="1">
          <a:blip r:embed="rId2"/>
          <a:srcRect l="11640" r="14829"/>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A9F44B24-8331-44DA-97F7-35CA721705E3}"/>
              </a:ext>
            </a:extLst>
          </p:cNvPr>
          <p:cNvSpPr>
            <a:spLocks noGrp="1"/>
          </p:cNvSpPr>
          <p:nvPr>
            <p:ph type="title"/>
          </p:nvPr>
        </p:nvSpPr>
        <p:spPr>
          <a:xfrm>
            <a:off x="680322" y="753228"/>
            <a:ext cx="3679028" cy="1080938"/>
          </a:xfrm>
        </p:spPr>
        <p:txBody>
          <a:bodyPr>
            <a:normAutofit/>
          </a:bodyPr>
          <a:lstStyle/>
          <a:p>
            <a:r>
              <a:rPr lang="en-US" sz="3200"/>
              <a:t>Split, Croatia</a:t>
            </a:r>
          </a:p>
        </p:txBody>
      </p:sp>
      <p:pic>
        <p:nvPicPr>
          <p:cNvPr id="6" name="Content Placeholder 5">
            <a:extLst>
              <a:ext uri="{FF2B5EF4-FFF2-40B4-BE49-F238E27FC236}">
                <a16:creationId xmlns:a16="http://schemas.microsoft.com/office/drawing/2014/main" id="{AA786409-677C-4FB4-9175-4C8EEBE85107}"/>
              </a:ext>
            </a:extLst>
          </p:cNvPr>
          <p:cNvPicPr>
            <a:picLocks noGrp="1" noChangeAspect="1"/>
          </p:cNvPicPr>
          <p:nvPr>
            <p:ph idx="1"/>
          </p:nvPr>
        </p:nvPicPr>
        <p:blipFill>
          <a:blip r:embed="rId3"/>
          <a:stretch>
            <a:fillRect/>
          </a:stretch>
        </p:blipFill>
        <p:spPr>
          <a:xfrm>
            <a:off x="3176" y="2958863"/>
            <a:ext cx="4632831" cy="2937112"/>
          </a:xfrm>
        </p:spPr>
      </p:pic>
    </p:spTree>
    <p:extLst>
      <p:ext uri="{BB962C8B-B14F-4D97-AF65-F5344CB8AC3E}">
        <p14:creationId xmlns:p14="http://schemas.microsoft.com/office/powerpoint/2010/main" val="2104380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AF647890-9644-4D43-A4CB-914FC57CF6B9}"/>
              </a:ext>
            </a:extLst>
          </p:cNvPr>
          <p:cNvPicPr>
            <a:picLocks noChangeAspect="1"/>
          </p:cNvPicPr>
          <p:nvPr/>
        </p:nvPicPr>
        <p:blipFill rotWithShape="1">
          <a:blip r:embed="rId2"/>
          <a:srcRect l="9037" r="16330"/>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C80FD9BE-BFC4-414C-8EC9-E4273CC1F1B6}"/>
              </a:ext>
            </a:extLst>
          </p:cNvPr>
          <p:cNvSpPr>
            <a:spLocks noGrp="1"/>
          </p:cNvSpPr>
          <p:nvPr>
            <p:ph type="title"/>
          </p:nvPr>
        </p:nvSpPr>
        <p:spPr>
          <a:xfrm>
            <a:off x="680322" y="753228"/>
            <a:ext cx="3679028" cy="1080938"/>
          </a:xfrm>
        </p:spPr>
        <p:txBody>
          <a:bodyPr>
            <a:normAutofit/>
          </a:bodyPr>
          <a:lstStyle/>
          <a:p>
            <a:r>
              <a:rPr lang="en-US" sz="3200"/>
              <a:t>Piazza, Armerina</a:t>
            </a:r>
          </a:p>
        </p:txBody>
      </p:sp>
      <p:pic>
        <p:nvPicPr>
          <p:cNvPr id="6" name="Content Placeholder 5">
            <a:extLst>
              <a:ext uri="{FF2B5EF4-FFF2-40B4-BE49-F238E27FC236}">
                <a16:creationId xmlns:a16="http://schemas.microsoft.com/office/drawing/2014/main" id="{AACD9A20-4050-4738-A7C5-4AB0F763D851}"/>
              </a:ext>
            </a:extLst>
          </p:cNvPr>
          <p:cNvPicPr>
            <a:picLocks noGrp="1" noChangeAspect="1"/>
          </p:cNvPicPr>
          <p:nvPr>
            <p:ph idx="1"/>
          </p:nvPr>
        </p:nvPicPr>
        <p:blipFill>
          <a:blip r:embed="rId3"/>
          <a:stretch>
            <a:fillRect/>
          </a:stretch>
        </p:blipFill>
        <p:spPr>
          <a:xfrm>
            <a:off x="-4505" y="3028982"/>
            <a:ext cx="4640512" cy="3219418"/>
          </a:xfrm>
        </p:spPr>
      </p:pic>
    </p:spTree>
    <p:extLst>
      <p:ext uri="{BB962C8B-B14F-4D97-AF65-F5344CB8AC3E}">
        <p14:creationId xmlns:p14="http://schemas.microsoft.com/office/powerpoint/2010/main" val="785326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4">
            <a:extLst>
              <a:ext uri="{FF2B5EF4-FFF2-40B4-BE49-F238E27FC236}">
                <a16:creationId xmlns:a16="http://schemas.microsoft.com/office/drawing/2014/main" id="{298060A8-7B89-464B-A28A-BD903A571D36}"/>
              </a:ext>
            </a:extLst>
          </p:cNvPr>
          <p:cNvPicPr>
            <a:picLocks noChangeAspect="1"/>
          </p:cNvPicPr>
          <p:nvPr/>
        </p:nvPicPr>
        <p:blipFill rotWithShape="1">
          <a:blip r:embed="rId2"/>
          <a:srcRect t="1613" r="-1" b="38246"/>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28268D3E-8063-4014-B8DC-2704A8FBC319}"/>
              </a:ext>
            </a:extLst>
          </p:cNvPr>
          <p:cNvSpPr>
            <a:spLocks noGrp="1"/>
          </p:cNvSpPr>
          <p:nvPr>
            <p:ph type="title"/>
          </p:nvPr>
        </p:nvSpPr>
        <p:spPr>
          <a:xfrm>
            <a:off x="680322" y="753228"/>
            <a:ext cx="3679028" cy="1080938"/>
          </a:xfrm>
        </p:spPr>
        <p:txBody>
          <a:bodyPr>
            <a:normAutofit/>
          </a:bodyPr>
          <a:lstStyle/>
          <a:p>
            <a:r>
              <a:rPr lang="en-US" sz="2700" dirty="0" err="1"/>
              <a:t>Aezanis</a:t>
            </a:r>
            <a:r>
              <a:rPr lang="en-US" sz="2700" dirty="0"/>
              <a:t>, Asia Minor </a:t>
            </a:r>
            <a:r>
              <a:rPr lang="en-US" sz="2000" dirty="0"/>
              <a:t>(</a:t>
            </a:r>
            <a:r>
              <a:rPr lang="en-US" sz="2000" dirty="0" err="1"/>
              <a:t>Çavdarhisar</a:t>
            </a:r>
            <a:r>
              <a:rPr lang="en-US" sz="2000" dirty="0"/>
              <a:t>, Turkey) </a:t>
            </a:r>
          </a:p>
        </p:txBody>
      </p:sp>
      <p:sp>
        <p:nvSpPr>
          <p:cNvPr id="25" name="Content Placeholder 9"/>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3217783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4">
            <a:extLst>
              <a:ext uri="{FF2B5EF4-FFF2-40B4-BE49-F238E27FC236}">
                <a16:creationId xmlns:a16="http://schemas.microsoft.com/office/drawing/2014/main" id="{708F0D1B-9DC3-4391-9CBE-DB997713A75B}"/>
              </a:ext>
            </a:extLst>
          </p:cNvPr>
          <p:cNvPicPr>
            <a:picLocks noChangeAspect="1"/>
          </p:cNvPicPr>
          <p:nvPr/>
        </p:nvPicPr>
        <p:blipFill rotWithShape="1">
          <a:blip r:embed="rId2">
            <a:alphaModFix amt="15000"/>
            <a:grayscl/>
          </a:blip>
          <a:srcRect r="4445" b="1"/>
          <a:stretch/>
        </p:blipFill>
        <p:spPr>
          <a:xfrm>
            <a:off x="-1" y="1"/>
            <a:ext cx="12192001" cy="6857999"/>
          </a:xfrm>
          <a:prstGeom prst="rect">
            <a:avLst/>
          </a:prstGeom>
        </p:spPr>
      </p:pic>
      <p:sp>
        <p:nvSpPr>
          <p:cNvPr id="2" name="Title 1">
            <a:extLst>
              <a:ext uri="{FF2B5EF4-FFF2-40B4-BE49-F238E27FC236}">
                <a16:creationId xmlns:a16="http://schemas.microsoft.com/office/drawing/2014/main" id="{A9AE05EB-E913-420E-A62C-2DCE1865987D}"/>
              </a:ext>
            </a:extLst>
          </p:cNvPr>
          <p:cNvSpPr>
            <a:spLocks noGrp="1"/>
          </p:cNvSpPr>
          <p:nvPr>
            <p:ph type="title"/>
          </p:nvPr>
        </p:nvSpPr>
        <p:spPr>
          <a:xfrm>
            <a:off x="680321" y="753228"/>
            <a:ext cx="9613861" cy="1080938"/>
          </a:xfrm>
        </p:spPr>
        <p:txBody>
          <a:bodyPr>
            <a:normAutofit/>
          </a:bodyPr>
          <a:lstStyle/>
          <a:p>
            <a:pPr algn="ctr"/>
            <a:r>
              <a:rPr lang="en-US" dirty="0"/>
              <a:t>Artemis at Ephesus</a:t>
            </a:r>
          </a:p>
        </p:txBody>
      </p:sp>
      <p:pic>
        <p:nvPicPr>
          <p:cNvPr id="4" name="Content Placeholder 3">
            <a:extLst>
              <a:ext uri="{FF2B5EF4-FFF2-40B4-BE49-F238E27FC236}">
                <a16:creationId xmlns:a16="http://schemas.microsoft.com/office/drawing/2014/main" id="{420358D4-046C-4BF4-BC3B-C26B898C90A1}"/>
              </a:ext>
            </a:extLst>
          </p:cNvPr>
          <p:cNvPicPr>
            <a:picLocks noGrp="1" noChangeAspect="1"/>
          </p:cNvPicPr>
          <p:nvPr>
            <p:ph idx="1"/>
          </p:nvPr>
        </p:nvPicPr>
        <p:blipFill>
          <a:blip r:embed="rId3"/>
          <a:stretch>
            <a:fillRect/>
          </a:stretch>
        </p:blipFill>
        <p:spPr>
          <a:xfrm>
            <a:off x="3625730" y="1657350"/>
            <a:ext cx="3679945" cy="5200650"/>
          </a:xfrm>
        </p:spPr>
      </p:pic>
    </p:spTree>
    <p:extLst>
      <p:ext uri="{BB962C8B-B14F-4D97-AF65-F5344CB8AC3E}">
        <p14:creationId xmlns:p14="http://schemas.microsoft.com/office/powerpoint/2010/main" val="1540937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A10BF-36ED-40E7-9848-C7A69F4D885B}"/>
              </a:ext>
            </a:extLst>
          </p:cNvPr>
          <p:cNvSpPr>
            <a:spLocks noGrp="1"/>
          </p:cNvSpPr>
          <p:nvPr>
            <p:ph type="title"/>
          </p:nvPr>
        </p:nvSpPr>
        <p:spPr/>
        <p:txBody>
          <a:bodyPr/>
          <a:lstStyle/>
          <a:p>
            <a:r>
              <a:rPr lang="en-US" dirty="0" err="1"/>
              <a:t>Lactantius</a:t>
            </a:r>
            <a:r>
              <a:rPr lang="en-US" dirty="0"/>
              <a:t> </a:t>
            </a:r>
            <a:r>
              <a:rPr lang="en-US" i="1" dirty="0"/>
              <a:t>De </a:t>
            </a:r>
            <a:r>
              <a:rPr lang="en-US" i="1" dirty="0" err="1"/>
              <a:t>Mortibus</a:t>
            </a:r>
            <a:r>
              <a:rPr lang="en-US" i="1" dirty="0"/>
              <a:t> </a:t>
            </a:r>
            <a:r>
              <a:rPr lang="en-US" i="1" dirty="0" err="1"/>
              <a:t>Persecutorum</a:t>
            </a:r>
            <a:r>
              <a:rPr lang="en-US" i="1" dirty="0"/>
              <a:t> 10</a:t>
            </a:r>
            <a:endParaRPr lang="en-US" dirty="0"/>
          </a:p>
        </p:txBody>
      </p:sp>
      <p:sp>
        <p:nvSpPr>
          <p:cNvPr id="3" name="Content Placeholder 2">
            <a:extLst>
              <a:ext uri="{FF2B5EF4-FFF2-40B4-BE49-F238E27FC236}">
                <a16:creationId xmlns:a16="http://schemas.microsoft.com/office/drawing/2014/main" id="{F504010F-50E5-4BE6-9EC9-F9EE06E659C2}"/>
              </a:ext>
            </a:extLst>
          </p:cNvPr>
          <p:cNvSpPr>
            <a:spLocks noGrp="1"/>
          </p:cNvSpPr>
          <p:nvPr>
            <p:ph sz="half" idx="1"/>
          </p:nvPr>
        </p:nvSpPr>
        <p:spPr>
          <a:xfrm>
            <a:off x="149289" y="2136710"/>
            <a:ext cx="5682343" cy="4721289"/>
          </a:xfrm>
        </p:spPr>
        <p:txBody>
          <a:bodyPr>
            <a:noAutofit/>
          </a:bodyPr>
          <a:lstStyle/>
          <a:p>
            <a:pPr marL="0" indent="0">
              <a:buNone/>
            </a:pPr>
            <a:r>
              <a:rPr lang="en-US" sz="2400" i="1" dirty="0"/>
              <a:t>Cum </a:t>
            </a:r>
            <a:r>
              <a:rPr lang="en-US" sz="2400" i="1" dirty="0" err="1"/>
              <a:t>ageret</a:t>
            </a:r>
            <a:r>
              <a:rPr lang="en-US" sz="2400" i="1" dirty="0"/>
              <a:t> in </a:t>
            </a:r>
            <a:r>
              <a:rPr lang="en-US" sz="2400" i="1" dirty="0" err="1"/>
              <a:t>partibus</a:t>
            </a:r>
            <a:r>
              <a:rPr lang="en-US" sz="2400" i="1" dirty="0"/>
              <a:t> Orientis, </a:t>
            </a:r>
            <a:r>
              <a:rPr lang="en-US" sz="2400" i="1" dirty="0" err="1"/>
              <a:t>ut</a:t>
            </a:r>
            <a:r>
              <a:rPr lang="en-US" sz="2400" i="1" dirty="0"/>
              <a:t> </a:t>
            </a:r>
            <a:r>
              <a:rPr lang="en-US" sz="2400" i="1" dirty="0" err="1"/>
              <a:t>erat</a:t>
            </a:r>
            <a:r>
              <a:rPr lang="en-US" sz="2400" i="1" dirty="0"/>
              <a:t> pro </a:t>
            </a:r>
            <a:r>
              <a:rPr lang="en-US" sz="2400" i="1" dirty="0" err="1"/>
              <a:t>timore</a:t>
            </a:r>
            <a:r>
              <a:rPr lang="en-US" sz="2400" i="1" dirty="0"/>
              <a:t> </a:t>
            </a:r>
            <a:r>
              <a:rPr lang="en-US" sz="2400" i="1" dirty="0" err="1"/>
              <a:t>scrutator</a:t>
            </a:r>
            <a:r>
              <a:rPr lang="en-US" sz="2400" i="1" dirty="0"/>
              <a:t> rerum </a:t>
            </a:r>
            <a:r>
              <a:rPr lang="en-US" sz="2400" i="1" dirty="0" err="1"/>
              <a:t>futurarum</a:t>
            </a:r>
            <a:r>
              <a:rPr lang="en-US" sz="2400" i="1" dirty="0"/>
              <a:t>, </a:t>
            </a:r>
            <a:r>
              <a:rPr lang="en-US" sz="2400" i="1" dirty="0" err="1"/>
              <a:t>immolabat</a:t>
            </a:r>
            <a:r>
              <a:rPr lang="en-US" sz="2400" i="1" dirty="0"/>
              <a:t> </a:t>
            </a:r>
            <a:r>
              <a:rPr lang="en-US" sz="2400" i="1" dirty="0" err="1"/>
              <a:t>pecudes</a:t>
            </a:r>
            <a:r>
              <a:rPr lang="en-US" sz="2400" i="1" dirty="0"/>
              <a:t> et in </a:t>
            </a:r>
            <a:r>
              <a:rPr lang="en-US" sz="2400" i="1" dirty="0" err="1"/>
              <a:t>iecoribus</a:t>
            </a:r>
            <a:r>
              <a:rPr lang="en-US" sz="2400" i="1" dirty="0"/>
              <a:t> </a:t>
            </a:r>
            <a:r>
              <a:rPr lang="en-US" sz="2400" i="1" dirty="0" err="1"/>
              <a:t>earum</a:t>
            </a:r>
            <a:r>
              <a:rPr lang="en-US" sz="2400" i="1" dirty="0"/>
              <a:t> </a:t>
            </a:r>
            <a:r>
              <a:rPr lang="en-US" sz="2400" i="1" dirty="0" err="1"/>
              <a:t>ventura</a:t>
            </a:r>
            <a:r>
              <a:rPr lang="en-US" sz="2400" i="1" dirty="0"/>
              <a:t> </a:t>
            </a:r>
            <a:r>
              <a:rPr lang="en-US" sz="2400" i="1" dirty="0" err="1"/>
              <a:t>quaerebat</a:t>
            </a:r>
            <a:r>
              <a:rPr lang="en-US" sz="2400" i="1" dirty="0"/>
              <a:t>. Tum </a:t>
            </a:r>
            <a:r>
              <a:rPr lang="en-US" sz="2400" i="1" dirty="0" err="1"/>
              <a:t>quidem</a:t>
            </a:r>
            <a:r>
              <a:rPr lang="en-US" sz="2400" i="1" dirty="0"/>
              <a:t> </a:t>
            </a:r>
            <a:r>
              <a:rPr lang="en-US" sz="2400" i="1" dirty="0" err="1"/>
              <a:t>ministrorum</a:t>
            </a:r>
            <a:r>
              <a:rPr lang="en-US" sz="2400" i="1" dirty="0"/>
              <a:t> </a:t>
            </a:r>
            <a:r>
              <a:rPr lang="en-US" sz="2400" i="1" dirty="0" err="1"/>
              <a:t>scientes</a:t>
            </a:r>
            <a:r>
              <a:rPr lang="en-US" sz="2400" i="1" dirty="0"/>
              <a:t> </a:t>
            </a:r>
            <a:r>
              <a:rPr lang="en-US" sz="2400" i="1" dirty="0" err="1"/>
              <a:t>dominum</a:t>
            </a:r>
            <a:r>
              <a:rPr lang="en-US" sz="2400" i="1" dirty="0"/>
              <a:t> cum </a:t>
            </a:r>
            <a:r>
              <a:rPr lang="en-US" sz="2400" i="1" dirty="0" err="1"/>
              <a:t>adsisterent</a:t>
            </a:r>
            <a:r>
              <a:rPr lang="en-US" sz="2400" i="1" dirty="0"/>
              <a:t> </a:t>
            </a:r>
            <a:r>
              <a:rPr lang="en-US" sz="2400" i="1" dirty="0" err="1"/>
              <a:t>immolanti</a:t>
            </a:r>
            <a:r>
              <a:rPr lang="en-US" sz="2400" i="1" dirty="0"/>
              <a:t>, </a:t>
            </a:r>
            <a:r>
              <a:rPr lang="en-US" sz="2400" i="1" dirty="0" err="1"/>
              <a:t>imposuerunt</a:t>
            </a:r>
            <a:r>
              <a:rPr lang="en-US" sz="2400" i="1" dirty="0"/>
              <a:t> </a:t>
            </a:r>
            <a:r>
              <a:rPr lang="en-US" sz="2400" i="1" dirty="0" err="1"/>
              <a:t>frontibus</a:t>
            </a:r>
            <a:r>
              <a:rPr lang="en-US" sz="2400" i="1" dirty="0"/>
              <a:t> </a:t>
            </a:r>
            <a:r>
              <a:rPr lang="en-US" sz="2400" i="1" dirty="0" err="1"/>
              <a:t>suis</a:t>
            </a:r>
            <a:r>
              <a:rPr lang="en-US" sz="2400" i="1" dirty="0"/>
              <a:t> </a:t>
            </a:r>
            <a:r>
              <a:rPr lang="en-US" sz="2400" i="1" dirty="0" err="1"/>
              <a:t>inmortale</a:t>
            </a:r>
            <a:r>
              <a:rPr lang="en-US" sz="2400" i="1" dirty="0"/>
              <a:t> signum; quo facto </a:t>
            </a:r>
            <a:r>
              <a:rPr lang="en-US" sz="2400" i="1" dirty="0" err="1"/>
              <a:t>fugatis</a:t>
            </a:r>
            <a:r>
              <a:rPr lang="en-US" sz="2400" i="1" dirty="0"/>
              <a:t> </a:t>
            </a:r>
            <a:r>
              <a:rPr lang="en-US" sz="2400" i="1" dirty="0" err="1"/>
              <a:t>daemonibus</a:t>
            </a:r>
            <a:r>
              <a:rPr lang="en-US" sz="2400" i="1" dirty="0"/>
              <a:t> sacra </a:t>
            </a:r>
            <a:r>
              <a:rPr lang="en-US" sz="2400" i="1" dirty="0" err="1"/>
              <a:t>turbata</a:t>
            </a:r>
            <a:r>
              <a:rPr lang="en-US" sz="2400" i="1" dirty="0"/>
              <a:t> </a:t>
            </a:r>
            <a:r>
              <a:rPr lang="en-US" sz="2400" i="1" dirty="0" err="1"/>
              <a:t>sunt</a:t>
            </a:r>
            <a:r>
              <a:rPr lang="en-US" sz="2400" i="1" dirty="0"/>
              <a:t>. </a:t>
            </a:r>
            <a:r>
              <a:rPr lang="en-US" sz="2400" i="1" dirty="0" err="1"/>
              <a:t>Trepidabant</a:t>
            </a:r>
            <a:r>
              <a:rPr lang="en-US" sz="2400" i="1" dirty="0"/>
              <a:t> </a:t>
            </a:r>
            <a:r>
              <a:rPr lang="en-US" sz="2400" i="1" dirty="0" err="1"/>
              <a:t>aruspices</a:t>
            </a:r>
            <a:r>
              <a:rPr lang="en-US" sz="2400" i="1" dirty="0"/>
              <a:t> </a:t>
            </a:r>
            <a:r>
              <a:rPr lang="en-US" sz="2400" i="1" dirty="0" err="1"/>
              <a:t>nec</a:t>
            </a:r>
            <a:r>
              <a:rPr lang="en-US" sz="2400" i="1" dirty="0"/>
              <a:t> </a:t>
            </a:r>
            <a:r>
              <a:rPr lang="en-US" sz="2400" i="1" dirty="0" err="1"/>
              <a:t>solitas</a:t>
            </a:r>
            <a:r>
              <a:rPr lang="en-US" sz="2400" i="1" dirty="0"/>
              <a:t> in </a:t>
            </a:r>
            <a:r>
              <a:rPr lang="en-US" sz="2400" i="1" dirty="0" err="1"/>
              <a:t>extis</a:t>
            </a:r>
            <a:r>
              <a:rPr lang="en-US" sz="2400" i="1" dirty="0"/>
              <a:t> </a:t>
            </a:r>
            <a:r>
              <a:rPr lang="en-US" sz="2400" i="1" dirty="0" err="1"/>
              <a:t>notas</a:t>
            </a:r>
            <a:r>
              <a:rPr lang="en-US" sz="2400" i="1" dirty="0"/>
              <a:t> </a:t>
            </a:r>
            <a:r>
              <a:rPr lang="en-US" sz="2400" i="1" dirty="0" err="1"/>
              <a:t>videbant</a:t>
            </a:r>
            <a:r>
              <a:rPr lang="en-US" sz="2400" i="1" dirty="0"/>
              <a:t> et, quasi non </a:t>
            </a:r>
            <a:r>
              <a:rPr lang="en-US" sz="2400" i="1" dirty="0" err="1"/>
              <a:t>litassent</a:t>
            </a:r>
            <a:r>
              <a:rPr lang="en-US" sz="2400" i="1" dirty="0"/>
              <a:t>, </a:t>
            </a:r>
            <a:r>
              <a:rPr lang="en-US" sz="2400" i="1" dirty="0" err="1"/>
              <a:t>saepius</a:t>
            </a:r>
            <a:r>
              <a:rPr lang="en-US" sz="2400" i="1" dirty="0"/>
              <a:t> </a:t>
            </a:r>
            <a:r>
              <a:rPr lang="en-US" sz="2400" i="1" dirty="0" err="1"/>
              <a:t>immolabant</a:t>
            </a:r>
            <a:r>
              <a:rPr lang="en-US" sz="2400" i="1" dirty="0"/>
              <a:t>.</a:t>
            </a:r>
          </a:p>
        </p:txBody>
      </p:sp>
      <p:sp>
        <p:nvSpPr>
          <p:cNvPr id="4" name="Content Placeholder 3">
            <a:extLst>
              <a:ext uri="{FF2B5EF4-FFF2-40B4-BE49-F238E27FC236}">
                <a16:creationId xmlns:a16="http://schemas.microsoft.com/office/drawing/2014/main" id="{565FE9ED-AF70-457A-B6B7-7DBBB95D6F5E}"/>
              </a:ext>
            </a:extLst>
          </p:cNvPr>
          <p:cNvSpPr>
            <a:spLocks noGrp="1"/>
          </p:cNvSpPr>
          <p:nvPr>
            <p:ph sz="half" idx="2"/>
          </p:nvPr>
        </p:nvSpPr>
        <p:spPr>
          <a:xfrm>
            <a:off x="6288833" y="2336873"/>
            <a:ext cx="5822302" cy="4418490"/>
          </a:xfrm>
        </p:spPr>
        <p:txBody>
          <a:bodyPr>
            <a:normAutofit/>
          </a:bodyPr>
          <a:lstStyle/>
          <a:p>
            <a:pPr marL="0" indent="0">
              <a:buNone/>
            </a:pPr>
            <a:r>
              <a:rPr lang="en-US" i="1" dirty="0"/>
              <a:t>Diocletian, as being of a timorous disposition, was a searcher into futurity, and during his abode in the East he began to slay victims, that from their livers he might obtain a prognostic of events; and while he sacrificed, some attendants of his, who were Christians, stood by, and they put the immortal sign on their foreheads. At this the demons were chased away, and the holy rites interrupted. The soothsayers trembled, unable to investigate the wonted marks on the entrails of the victims. They frequently repeated the sacrifices, as if the former had been unpropitious; but the victims, slain from time to time, afforded no tokens for divination. </a:t>
            </a:r>
          </a:p>
        </p:txBody>
      </p:sp>
    </p:spTree>
    <p:extLst>
      <p:ext uri="{BB962C8B-B14F-4D97-AF65-F5344CB8AC3E}">
        <p14:creationId xmlns:p14="http://schemas.microsoft.com/office/powerpoint/2010/main" val="3407455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A10BF-36ED-40E7-9848-C7A69F4D885B}"/>
              </a:ext>
            </a:extLst>
          </p:cNvPr>
          <p:cNvSpPr>
            <a:spLocks noGrp="1"/>
          </p:cNvSpPr>
          <p:nvPr>
            <p:ph type="title"/>
          </p:nvPr>
        </p:nvSpPr>
        <p:spPr/>
        <p:txBody>
          <a:bodyPr/>
          <a:lstStyle/>
          <a:p>
            <a:r>
              <a:rPr lang="en-US" dirty="0" err="1"/>
              <a:t>Lactantius</a:t>
            </a:r>
            <a:r>
              <a:rPr lang="en-US" dirty="0"/>
              <a:t> </a:t>
            </a:r>
            <a:r>
              <a:rPr lang="en-US" i="1" dirty="0"/>
              <a:t>De </a:t>
            </a:r>
            <a:r>
              <a:rPr lang="en-US" i="1" dirty="0" err="1"/>
              <a:t>Mortibus</a:t>
            </a:r>
            <a:r>
              <a:rPr lang="en-US" i="1" dirty="0"/>
              <a:t> </a:t>
            </a:r>
            <a:r>
              <a:rPr lang="en-US" i="1" dirty="0" err="1"/>
              <a:t>Persecutorum</a:t>
            </a:r>
            <a:r>
              <a:rPr lang="en-US" i="1" dirty="0"/>
              <a:t> 10</a:t>
            </a:r>
            <a:endParaRPr lang="en-US" dirty="0"/>
          </a:p>
        </p:txBody>
      </p:sp>
      <p:sp>
        <p:nvSpPr>
          <p:cNvPr id="3" name="Content Placeholder 2">
            <a:extLst>
              <a:ext uri="{FF2B5EF4-FFF2-40B4-BE49-F238E27FC236}">
                <a16:creationId xmlns:a16="http://schemas.microsoft.com/office/drawing/2014/main" id="{F504010F-50E5-4BE6-9EC9-F9EE06E659C2}"/>
              </a:ext>
            </a:extLst>
          </p:cNvPr>
          <p:cNvSpPr>
            <a:spLocks noGrp="1"/>
          </p:cNvSpPr>
          <p:nvPr>
            <p:ph sz="half" idx="1"/>
          </p:nvPr>
        </p:nvSpPr>
        <p:spPr>
          <a:xfrm>
            <a:off x="149289" y="2136710"/>
            <a:ext cx="5682343" cy="4721289"/>
          </a:xfrm>
        </p:spPr>
        <p:txBody>
          <a:bodyPr>
            <a:noAutofit/>
          </a:bodyPr>
          <a:lstStyle/>
          <a:p>
            <a:pPr marL="0" indent="0">
              <a:buNone/>
            </a:pPr>
            <a:r>
              <a:rPr lang="en-US" i="1" dirty="0" err="1"/>
              <a:t>Verum</a:t>
            </a:r>
            <a:r>
              <a:rPr lang="en-US" i="1" dirty="0"/>
              <a:t> </a:t>
            </a:r>
            <a:r>
              <a:rPr lang="en-US" i="1" dirty="0" err="1"/>
              <a:t>identidem</a:t>
            </a:r>
            <a:r>
              <a:rPr lang="en-US" i="1" dirty="0"/>
              <a:t> </a:t>
            </a:r>
            <a:r>
              <a:rPr lang="en-US" i="1" dirty="0" err="1"/>
              <a:t>mactatae</a:t>
            </a:r>
            <a:r>
              <a:rPr lang="en-US" i="1" dirty="0"/>
              <a:t> </a:t>
            </a:r>
            <a:r>
              <a:rPr lang="en-US" i="1" dirty="0" err="1"/>
              <a:t>hostiae</a:t>
            </a:r>
            <a:r>
              <a:rPr lang="en-US" i="1" dirty="0"/>
              <a:t> nihil </a:t>
            </a:r>
            <a:r>
              <a:rPr lang="en-US" i="1" dirty="0" err="1"/>
              <a:t>ostendebant</a:t>
            </a:r>
            <a:r>
              <a:rPr lang="en-US" i="1" dirty="0"/>
              <a:t>, </a:t>
            </a:r>
            <a:r>
              <a:rPr lang="en-US" i="1" dirty="0" err="1"/>
              <a:t>donec</a:t>
            </a:r>
            <a:r>
              <a:rPr lang="en-US" i="1" dirty="0"/>
              <a:t> magister </a:t>
            </a:r>
            <a:r>
              <a:rPr lang="en-US" i="1" dirty="0" err="1"/>
              <a:t>ille</a:t>
            </a:r>
            <a:r>
              <a:rPr lang="en-US" i="1" dirty="0"/>
              <a:t> </a:t>
            </a:r>
            <a:r>
              <a:rPr lang="en-US" i="1" dirty="0" err="1"/>
              <a:t>aruspicum</a:t>
            </a:r>
            <a:r>
              <a:rPr lang="en-US" i="1" dirty="0"/>
              <a:t> </a:t>
            </a:r>
            <a:r>
              <a:rPr lang="en-US" i="1" dirty="0" err="1"/>
              <a:t>Tagis</a:t>
            </a:r>
            <a:r>
              <a:rPr lang="en-US" i="1" dirty="0"/>
              <a:t> </a:t>
            </a:r>
            <a:r>
              <a:rPr lang="en-US" i="1" dirty="0" err="1"/>
              <a:t>seu</a:t>
            </a:r>
            <a:r>
              <a:rPr lang="en-US" i="1" dirty="0"/>
              <a:t> </a:t>
            </a:r>
            <a:r>
              <a:rPr lang="en-US" i="1" dirty="0" err="1"/>
              <a:t>suspicione</a:t>
            </a:r>
            <a:r>
              <a:rPr lang="en-US" i="1" dirty="0"/>
              <a:t> </a:t>
            </a:r>
            <a:r>
              <a:rPr lang="en-US" i="1" dirty="0" err="1"/>
              <a:t>seu</a:t>
            </a:r>
            <a:r>
              <a:rPr lang="en-US" i="1" dirty="0"/>
              <a:t> </a:t>
            </a:r>
            <a:r>
              <a:rPr lang="en-US" i="1" dirty="0" err="1"/>
              <a:t>visu</a:t>
            </a:r>
            <a:r>
              <a:rPr lang="en-US" i="1" dirty="0"/>
              <a:t> </a:t>
            </a:r>
            <a:r>
              <a:rPr lang="en-US" i="1" dirty="0" err="1"/>
              <a:t>ait</a:t>
            </a:r>
            <a:r>
              <a:rPr lang="en-US" i="1" dirty="0"/>
              <a:t> </a:t>
            </a:r>
            <a:r>
              <a:rPr lang="en-US" i="1" dirty="0" err="1"/>
              <a:t>idcirco</a:t>
            </a:r>
            <a:r>
              <a:rPr lang="en-US" i="1" dirty="0"/>
              <a:t> non </a:t>
            </a:r>
            <a:r>
              <a:rPr lang="en-US" i="1" dirty="0" err="1"/>
              <a:t>respondere</a:t>
            </a:r>
            <a:r>
              <a:rPr lang="en-US" i="1" dirty="0"/>
              <a:t> sacra, quod rebus </a:t>
            </a:r>
            <a:r>
              <a:rPr lang="en-US" i="1" dirty="0" err="1"/>
              <a:t>divinis</a:t>
            </a:r>
            <a:r>
              <a:rPr lang="en-US" i="1" dirty="0"/>
              <a:t> </a:t>
            </a:r>
            <a:r>
              <a:rPr lang="en-US" i="1" dirty="0" err="1"/>
              <a:t>profani</a:t>
            </a:r>
            <a:r>
              <a:rPr lang="en-US" i="1" dirty="0"/>
              <a:t> </a:t>
            </a:r>
            <a:r>
              <a:rPr lang="en-US" i="1" dirty="0" err="1"/>
              <a:t>homines</a:t>
            </a:r>
            <a:r>
              <a:rPr lang="en-US" i="1" dirty="0"/>
              <a:t> </a:t>
            </a:r>
            <a:r>
              <a:rPr lang="en-US" i="1" dirty="0" err="1"/>
              <a:t>interessent.Tunc</a:t>
            </a:r>
            <a:r>
              <a:rPr lang="en-US" i="1" dirty="0"/>
              <a:t> </a:t>
            </a:r>
            <a:r>
              <a:rPr lang="en-US" i="1" dirty="0" err="1"/>
              <a:t>ira</a:t>
            </a:r>
            <a:r>
              <a:rPr lang="en-US" i="1" dirty="0"/>
              <a:t> </a:t>
            </a:r>
            <a:r>
              <a:rPr lang="en-US" i="1" dirty="0" err="1"/>
              <a:t>furens</a:t>
            </a:r>
            <a:r>
              <a:rPr lang="en-US" i="1" dirty="0"/>
              <a:t> </a:t>
            </a:r>
            <a:r>
              <a:rPr lang="en-US" i="1" dirty="0" err="1"/>
              <a:t>sacrificare</a:t>
            </a:r>
            <a:r>
              <a:rPr lang="en-US" i="1" dirty="0"/>
              <a:t> non </a:t>
            </a:r>
            <a:r>
              <a:rPr lang="en-US" i="1" dirty="0" err="1"/>
              <a:t>eos</a:t>
            </a:r>
            <a:r>
              <a:rPr lang="en-US" i="1" dirty="0"/>
              <a:t> tantum qui </a:t>
            </a:r>
            <a:r>
              <a:rPr lang="en-US" i="1" dirty="0" err="1"/>
              <a:t>sacris</a:t>
            </a:r>
            <a:r>
              <a:rPr lang="en-US" i="1" dirty="0"/>
              <a:t> </a:t>
            </a:r>
            <a:r>
              <a:rPr lang="en-US" i="1" dirty="0" err="1"/>
              <a:t>ministrabant</a:t>
            </a:r>
            <a:r>
              <a:rPr lang="en-US" i="1" dirty="0"/>
              <a:t>, </a:t>
            </a:r>
            <a:r>
              <a:rPr lang="en-US" i="1" dirty="0" err="1"/>
              <a:t>sed</a:t>
            </a:r>
            <a:r>
              <a:rPr lang="en-US" i="1" dirty="0"/>
              <a:t> </a:t>
            </a:r>
            <a:r>
              <a:rPr lang="en-US" i="1" dirty="0" err="1"/>
              <a:t>universos</a:t>
            </a:r>
            <a:r>
              <a:rPr lang="en-US" i="1" dirty="0"/>
              <a:t> qui </a:t>
            </a:r>
            <a:r>
              <a:rPr lang="en-US" i="1" dirty="0" err="1"/>
              <a:t>erant</a:t>
            </a:r>
            <a:r>
              <a:rPr lang="en-US" i="1" dirty="0"/>
              <a:t> in </a:t>
            </a:r>
            <a:r>
              <a:rPr lang="en-US" i="1" dirty="0" err="1"/>
              <a:t>palatio</a:t>
            </a:r>
            <a:r>
              <a:rPr lang="en-US" i="1" dirty="0"/>
              <a:t> </a:t>
            </a:r>
            <a:r>
              <a:rPr lang="en-US" i="1" dirty="0" err="1"/>
              <a:t>iussit</a:t>
            </a:r>
            <a:r>
              <a:rPr lang="en-US" i="1" dirty="0"/>
              <a:t> et in </a:t>
            </a:r>
            <a:r>
              <a:rPr lang="en-US" i="1" dirty="0" err="1"/>
              <a:t>eos</a:t>
            </a:r>
            <a:r>
              <a:rPr lang="en-US" i="1" dirty="0"/>
              <a:t>, </a:t>
            </a:r>
            <a:r>
              <a:rPr lang="en-US" i="1" dirty="0" err="1"/>
              <a:t>si</a:t>
            </a:r>
            <a:r>
              <a:rPr lang="en-US" i="1" dirty="0"/>
              <a:t> </a:t>
            </a:r>
            <a:r>
              <a:rPr lang="en-US" i="1" dirty="0" err="1"/>
              <a:t>detrectassent</a:t>
            </a:r>
            <a:r>
              <a:rPr lang="en-US" i="1" dirty="0"/>
              <a:t>, </a:t>
            </a:r>
            <a:r>
              <a:rPr lang="en-US" i="1" dirty="0" err="1"/>
              <a:t>verberibus</a:t>
            </a:r>
            <a:r>
              <a:rPr lang="en-US" i="1" dirty="0"/>
              <a:t> </a:t>
            </a:r>
            <a:r>
              <a:rPr lang="en-US" i="1" dirty="0" err="1"/>
              <a:t>animadverti</a:t>
            </a:r>
            <a:r>
              <a:rPr lang="en-US" i="1" dirty="0"/>
              <a:t>, </a:t>
            </a:r>
            <a:r>
              <a:rPr lang="en-US" i="1" dirty="0" err="1"/>
              <a:t>datisque</a:t>
            </a:r>
            <a:r>
              <a:rPr lang="en-US" i="1" dirty="0"/>
              <a:t> ad </a:t>
            </a:r>
            <a:r>
              <a:rPr lang="en-US" i="1" dirty="0" err="1"/>
              <a:t>praepositos</a:t>
            </a:r>
            <a:r>
              <a:rPr lang="en-US" i="1" dirty="0"/>
              <a:t> </a:t>
            </a:r>
            <a:r>
              <a:rPr lang="en-US" i="1" dirty="0" err="1"/>
              <a:t>litteris</a:t>
            </a:r>
            <a:r>
              <a:rPr lang="en-US" i="1" dirty="0"/>
              <a:t>, </a:t>
            </a:r>
            <a:r>
              <a:rPr lang="en-US" i="1" dirty="0" err="1"/>
              <a:t>etiam</a:t>
            </a:r>
            <a:r>
              <a:rPr lang="en-US" i="1" dirty="0"/>
              <a:t> </a:t>
            </a:r>
            <a:r>
              <a:rPr lang="en-US" i="1" dirty="0" err="1"/>
              <a:t>milites</a:t>
            </a:r>
            <a:r>
              <a:rPr lang="en-US" i="1" dirty="0"/>
              <a:t> </a:t>
            </a:r>
            <a:r>
              <a:rPr lang="en-US" i="1" dirty="0" err="1"/>
              <a:t>cogi</a:t>
            </a:r>
            <a:r>
              <a:rPr lang="en-US" i="1" dirty="0"/>
              <a:t> ad </a:t>
            </a:r>
            <a:r>
              <a:rPr lang="en-US" i="1" dirty="0" err="1"/>
              <a:t>nefanda</a:t>
            </a:r>
            <a:r>
              <a:rPr lang="en-US" i="1" dirty="0"/>
              <a:t> </a:t>
            </a:r>
            <a:r>
              <a:rPr lang="en-US" i="1" dirty="0" err="1"/>
              <a:t>sacrificia</a:t>
            </a:r>
            <a:r>
              <a:rPr lang="en-US" i="1" dirty="0"/>
              <a:t> </a:t>
            </a:r>
            <a:r>
              <a:rPr lang="en-US" i="1" dirty="0" err="1"/>
              <a:t>praecepit</a:t>
            </a:r>
            <a:r>
              <a:rPr lang="en-US" i="1" dirty="0"/>
              <a:t>, </a:t>
            </a:r>
            <a:r>
              <a:rPr lang="en-US" i="1" dirty="0" err="1"/>
              <a:t>ut</a:t>
            </a:r>
            <a:r>
              <a:rPr lang="en-US" i="1" dirty="0"/>
              <a:t> qui non </a:t>
            </a:r>
            <a:r>
              <a:rPr lang="en-US" i="1" dirty="0" err="1"/>
              <a:t>paruissent</a:t>
            </a:r>
            <a:r>
              <a:rPr lang="en-US" i="1" dirty="0"/>
              <a:t>, militia </a:t>
            </a:r>
            <a:r>
              <a:rPr lang="en-US" i="1" dirty="0" err="1"/>
              <a:t>solverentur</a:t>
            </a:r>
            <a:r>
              <a:rPr lang="en-US" i="1" dirty="0"/>
              <a:t>.</a:t>
            </a:r>
            <a:endParaRPr lang="en-US" sz="2600" i="1" dirty="0"/>
          </a:p>
        </p:txBody>
      </p:sp>
      <p:sp>
        <p:nvSpPr>
          <p:cNvPr id="4" name="Content Placeholder 3">
            <a:extLst>
              <a:ext uri="{FF2B5EF4-FFF2-40B4-BE49-F238E27FC236}">
                <a16:creationId xmlns:a16="http://schemas.microsoft.com/office/drawing/2014/main" id="{565FE9ED-AF70-457A-B6B7-7DBBB95D6F5E}"/>
              </a:ext>
            </a:extLst>
          </p:cNvPr>
          <p:cNvSpPr>
            <a:spLocks noGrp="1"/>
          </p:cNvSpPr>
          <p:nvPr>
            <p:ph sz="half" idx="2"/>
          </p:nvPr>
        </p:nvSpPr>
        <p:spPr>
          <a:xfrm>
            <a:off x="6288833" y="2336873"/>
            <a:ext cx="5822302" cy="4418490"/>
          </a:xfrm>
        </p:spPr>
        <p:txBody>
          <a:bodyPr>
            <a:normAutofit/>
          </a:bodyPr>
          <a:lstStyle/>
          <a:p>
            <a:pPr marL="0" indent="0">
              <a:buNone/>
            </a:pPr>
            <a:r>
              <a:rPr lang="en-US" i="1" dirty="0"/>
              <a:t>At length </a:t>
            </a:r>
            <a:r>
              <a:rPr lang="en-US" i="1" dirty="0" err="1"/>
              <a:t>Tages</a:t>
            </a:r>
            <a:r>
              <a:rPr lang="en-US" i="1" dirty="0"/>
              <a:t>, the chief of the soothsayers, either from guess or from his own observation, said, “there are profane persons here who obstruct the rites.”  Then Diocletian in furious passion ordered not only all who were assisting at the holy ceremonies, but also all who resided within the palace, to sacrifice, and, in case of their refusal, to be scourged. And further, by letters to the commanding officers, he enjoined that all soldiers should be forced to the like impiety, under pain of being dismissed the service.</a:t>
            </a:r>
          </a:p>
        </p:txBody>
      </p:sp>
    </p:spTree>
    <p:extLst>
      <p:ext uri="{BB962C8B-B14F-4D97-AF65-F5344CB8AC3E}">
        <p14:creationId xmlns:p14="http://schemas.microsoft.com/office/powerpoint/2010/main" val="1515409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A10BF-36ED-40E7-9848-C7A69F4D885B}"/>
              </a:ext>
            </a:extLst>
          </p:cNvPr>
          <p:cNvSpPr>
            <a:spLocks noGrp="1"/>
          </p:cNvSpPr>
          <p:nvPr>
            <p:ph type="title"/>
          </p:nvPr>
        </p:nvSpPr>
        <p:spPr>
          <a:xfrm>
            <a:off x="1154953" y="634482"/>
            <a:ext cx="8825659" cy="1380930"/>
          </a:xfrm>
        </p:spPr>
        <p:txBody>
          <a:bodyPr/>
          <a:lstStyle/>
          <a:p>
            <a:r>
              <a:rPr lang="en-US" dirty="0"/>
              <a:t>							</a:t>
            </a:r>
            <a:r>
              <a:rPr lang="en-US" dirty="0" err="1"/>
              <a:t>Lactantius</a:t>
            </a:r>
            <a:r>
              <a:rPr lang="en-US" dirty="0"/>
              <a:t> 								</a:t>
            </a:r>
            <a:r>
              <a:rPr lang="en-US" i="1" dirty="0"/>
              <a:t>De </a:t>
            </a:r>
            <a:r>
              <a:rPr lang="en-US" i="1" dirty="0" err="1"/>
              <a:t>Mortibus</a:t>
            </a:r>
            <a:r>
              <a:rPr lang="en-US" i="1" dirty="0"/>
              <a:t> </a:t>
            </a:r>
            <a:r>
              <a:rPr lang="en-US" i="1" dirty="0" err="1"/>
              <a:t>Persecutorum</a:t>
            </a:r>
            <a:r>
              <a:rPr lang="en-US" i="1" dirty="0"/>
              <a:t> </a:t>
            </a:r>
            <a:r>
              <a:rPr lang="en-US" dirty="0"/>
              <a:t>10</a:t>
            </a:r>
          </a:p>
        </p:txBody>
      </p:sp>
      <p:sp>
        <p:nvSpPr>
          <p:cNvPr id="3" name="Content Placeholder 2">
            <a:extLst>
              <a:ext uri="{FF2B5EF4-FFF2-40B4-BE49-F238E27FC236}">
                <a16:creationId xmlns:a16="http://schemas.microsoft.com/office/drawing/2014/main" id="{F504010F-50E5-4BE6-9EC9-F9EE06E659C2}"/>
              </a:ext>
            </a:extLst>
          </p:cNvPr>
          <p:cNvSpPr>
            <a:spLocks noGrp="1"/>
          </p:cNvSpPr>
          <p:nvPr>
            <p:ph sz="half" idx="1"/>
          </p:nvPr>
        </p:nvSpPr>
        <p:spPr>
          <a:xfrm>
            <a:off x="149289" y="2136710"/>
            <a:ext cx="5682343" cy="4721289"/>
          </a:xfrm>
        </p:spPr>
        <p:txBody>
          <a:bodyPr>
            <a:noAutofit/>
          </a:bodyPr>
          <a:lstStyle/>
          <a:p>
            <a:pPr marL="0" indent="0">
              <a:buNone/>
            </a:pPr>
            <a:r>
              <a:rPr lang="en-US" i="1" dirty="0" err="1"/>
              <a:t>Hactenus</a:t>
            </a:r>
            <a:r>
              <a:rPr lang="en-US" i="1" dirty="0"/>
              <a:t> furor </a:t>
            </a:r>
            <a:r>
              <a:rPr lang="en-US" i="1" dirty="0" err="1"/>
              <a:t>eius</a:t>
            </a:r>
            <a:r>
              <a:rPr lang="en-US" i="1" dirty="0"/>
              <a:t> et </a:t>
            </a:r>
            <a:r>
              <a:rPr lang="en-US" i="1" dirty="0" err="1"/>
              <a:t>ira</a:t>
            </a:r>
            <a:r>
              <a:rPr lang="en-US" i="1" dirty="0"/>
              <a:t> </a:t>
            </a:r>
            <a:r>
              <a:rPr lang="en-US" i="1" dirty="0" err="1"/>
              <a:t>processit</a:t>
            </a:r>
            <a:r>
              <a:rPr lang="en-US" i="1" dirty="0"/>
              <a:t> </a:t>
            </a:r>
            <a:r>
              <a:rPr lang="en-US" i="1" dirty="0" err="1"/>
              <a:t>nec</a:t>
            </a:r>
            <a:r>
              <a:rPr lang="en-US" i="1" dirty="0"/>
              <a:t> </a:t>
            </a:r>
            <a:r>
              <a:rPr lang="en-US" i="1" dirty="0" err="1"/>
              <a:t>amplius</a:t>
            </a:r>
            <a:r>
              <a:rPr lang="en-US" i="1" dirty="0"/>
              <a:t> </a:t>
            </a:r>
            <a:r>
              <a:rPr lang="en-US" i="1" dirty="0" err="1"/>
              <a:t>quicquam</a:t>
            </a:r>
            <a:r>
              <a:rPr lang="en-US" i="1" dirty="0"/>
              <a:t> contra </a:t>
            </a:r>
            <a:r>
              <a:rPr lang="en-US" i="1" dirty="0" err="1"/>
              <a:t>legem</a:t>
            </a:r>
            <a:r>
              <a:rPr lang="en-US" i="1" dirty="0"/>
              <a:t> </a:t>
            </a:r>
            <a:r>
              <a:rPr lang="en-US" i="1" dirty="0" err="1"/>
              <a:t>aut</a:t>
            </a:r>
            <a:r>
              <a:rPr lang="en-US" i="1" dirty="0"/>
              <a:t> </a:t>
            </a:r>
            <a:r>
              <a:rPr lang="en-US" i="1" dirty="0" err="1"/>
              <a:t>religionem</a:t>
            </a:r>
            <a:r>
              <a:rPr lang="en-US" i="1" dirty="0"/>
              <a:t> </a:t>
            </a:r>
            <a:r>
              <a:rPr lang="en-US" i="1" dirty="0" err="1"/>
              <a:t>dei</a:t>
            </a:r>
            <a:r>
              <a:rPr lang="en-US" i="1" dirty="0"/>
              <a:t> </a:t>
            </a:r>
            <a:r>
              <a:rPr lang="en-US" i="1" dirty="0" err="1"/>
              <a:t>fecit</a:t>
            </a:r>
            <a:r>
              <a:rPr lang="en-US" i="1" dirty="0"/>
              <a:t>. 6 </a:t>
            </a:r>
            <a:r>
              <a:rPr lang="en-US" i="1" dirty="0" err="1"/>
              <a:t>Deinde</a:t>
            </a:r>
            <a:r>
              <a:rPr lang="en-US" i="1" dirty="0"/>
              <a:t> </a:t>
            </a:r>
            <a:r>
              <a:rPr lang="en-US" i="1" dirty="0" err="1"/>
              <a:t>interiecto</a:t>
            </a:r>
            <a:r>
              <a:rPr lang="en-US" i="1" dirty="0"/>
              <a:t> </a:t>
            </a:r>
            <a:r>
              <a:rPr lang="en-US" i="1" dirty="0" err="1"/>
              <a:t>aliquanto</a:t>
            </a:r>
            <a:r>
              <a:rPr lang="en-US" i="1" dirty="0"/>
              <a:t> tempore in </a:t>
            </a:r>
            <a:r>
              <a:rPr lang="en-US" i="1" dirty="0" err="1"/>
              <a:t>Bithyniam</a:t>
            </a:r>
            <a:r>
              <a:rPr lang="en-US" i="1" dirty="0"/>
              <a:t> </a:t>
            </a:r>
            <a:r>
              <a:rPr lang="en-US" i="1" dirty="0" err="1"/>
              <a:t>venit</a:t>
            </a:r>
            <a:r>
              <a:rPr lang="en-US" i="1" dirty="0"/>
              <a:t> </a:t>
            </a:r>
            <a:r>
              <a:rPr lang="en-US" i="1" dirty="0" err="1"/>
              <a:t>hiematum</a:t>
            </a:r>
            <a:r>
              <a:rPr lang="en-US" i="1" dirty="0"/>
              <a:t> </a:t>
            </a:r>
            <a:r>
              <a:rPr lang="en-US" i="1" dirty="0" err="1"/>
              <a:t>eodemque</a:t>
            </a:r>
            <a:r>
              <a:rPr lang="en-US" i="1" dirty="0"/>
              <a:t> tum </a:t>
            </a:r>
            <a:r>
              <a:rPr lang="en-US" i="1" dirty="0" err="1"/>
              <a:t>Maximianus</a:t>
            </a:r>
            <a:r>
              <a:rPr lang="en-US" i="1" dirty="0"/>
              <a:t> </a:t>
            </a:r>
            <a:r>
              <a:rPr lang="en-US" i="1" dirty="0" err="1"/>
              <a:t>quoque</a:t>
            </a:r>
            <a:r>
              <a:rPr lang="en-US" i="1" dirty="0"/>
              <a:t> Caesar </a:t>
            </a:r>
            <a:r>
              <a:rPr lang="en-US" i="1" dirty="0" err="1"/>
              <a:t>inflammatus</a:t>
            </a:r>
            <a:r>
              <a:rPr lang="en-US" i="1" dirty="0"/>
              <a:t> </a:t>
            </a:r>
            <a:r>
              <a:rPr lang="en-US" i="1" dirty="0" err="1"/>
              <a:t>scelere</a:t>
            </a:r>
            <a:r>
              <a:rPr lang="en-US" i="1" dirty="0"/>
              <a:t> </a:t>
            </a:r>
            <a:r>
              <a:rPr lang="en-US" i="1" dirty="0" err="1"/>
              <a:t>advenit</a:t>
            </a:r>
            <a:r>
              <a:rPr lang="en-US" i="1" dirty="0"/>
              <a:t>, </a:t>
            </a:r>
            <a:r>
              <a:rPr lang="en-US" i="1" dirty="0" err="1"/>
              <a:t>ut</a:t>
            </a:r>
            <a:r>
              <a:rPr lang="en-US" i="1" dirty="0"/>
              <a:t> ad </a:t>
            </a:r>
            <a:r>
              <a:rPr lang="en-US" i="1" dirty="0" err="1"/>
              <a:t>persequendos</a:t>
            </a:r>
            <a:r>
              <a:rPr lang="en-US" i="1" dirty="0"/>
              <a:t> </a:t>
            </a:r>
            <a:r>
              <a:rPr lang="en-US" i="1" dirty="0" err="1"/>
              <a:t>Christianos</a:t>
            </a:r>
            <a:r>
              <a:rPr lang="en-US" i="1" dirty="0"/>
              <a:t> </a:t>
            </a:r>
            <a:r>
              <a:rPr lang="en-US" i="1" dirty="0" err="1"/>
              <a:t>instigaret</a:t>
            </a:r>
            <a:r>
              <a:rPr lang="en-US" i="1" dirty="0"/>
              <a:t> </a:t>
            </a:r>
            <a:r>
              <a:rPr lang="en-US" i="1" dirty="0" err="1"/>
              <a:t>senem</a:t>
            </a:r>
            <a:r>
              <a:rPr lang="en-US" i="1" dirty="0"/>
              <a:t> </a:t>
            </a:r>
            <a:r>
              <a:rPr lang="en-US" i="1" dirty="0" err="1"/>
              <a:t>vanum</a:t>
            </a:r>
            <a:r>
              <a:rPr lang="en-US" i="1" dirty="0"/>
              <a:t>, qui </a:t>
            </a:r>
            <a:r>
              <a:rPr lang="en-US" i="1" dirty="0" err="1"/>
              <a:t>iam</a:t>
            </a:r>
            <a:r>
              <a:rPr lang="en-US" i="1" dirty="0"/>
              <a:t> principium </a:t>
            </a:r>
            <a:r>
              <a:rPr lang="en-US" i="1" dirty="0" err="1"/>
              <a:t>fecerat</a:t>
            </a:r>
            <a:r>
              <a:rPr lang="en-US" i="1"/>
              <a:t>. </a:t>
            </a:r>
            <a:endParaRPr lang="en-US" sz="2600" i="1" dirty="0"/>
          </a:p>
        </p:txBody>
      </p:sp>
      <p:sp>
        <p:nvSpPr>
          <p:cNvPr id="4" name="Content Placeholder 3">
            <a:extLst>
              <a:ext uri="{FF2B5EF4-FFF2-40B4-BE49-F238E27FC236}">
                <a16:creationId xmlns:a16="http://schemas.microsoft.com/office/drawing/2014/main" id="{565FE9ED-AF70-457A-B6B7-7DBBB95D6F5E}"/>
              </a:ext>
            </a:extLst>
          </p:cNvPr>
          <p:cNvSpPr>
            <a:spLocks noGrp="1"/>
          </p:cNvSpPr>
          <p:nvPr>
            <p:ph sz="half" idx="2"/>
          </p:nvPr>
        </p:nvSpPr>
        <p:spPr>
          <a:xfrm>
            <a:off x="6288833" y="2336873"/>
            <a:ext cx="5822302" cy="4418490"/>
          </a:xfrm>
        </p:spPr>
        <p:txBody>
          <a:bodyPr>
            <a:normAutofit/>
          </a:bodyPr>
          <a:lstStyle/>
          <a:p>
            <a:pPr marL="0" indent="0">
              <a:buNone/>
            </a:pPr>
            <a:r>
              <a:rPr lang="en-US" i="1" dirty="0"/>
              <a:t>Thus far his rage proceeded; but at that season he did nothing more against the law and religion of God. After an interval of some time he went to winter in Bithynia; and presently Galerius </a:t>
            </a:r>
            <a:r>
              <a:rPr lang="en-US" i="1" dirty="0" err="1"/>
              <a:t>Cæsar</a:t>
            </a:r>
            <a:r>
              <a:rPr lang="en-US" i="1" dirty="0"/>
              <a:t> came there, inflamed with furious resentment, and purposing to excite the inconsiderate old man to carry on that persecution which he had begun against the Christians. </a:t>
            </a:r>
          </a:p>
        </p:txBody>
      </p:sp>
    </p:spTree>
    <p:extLst>
      <p:ext uri="{BB962C8B-B14F-4D97-AF65-F5344CB8AC3E}">
        <p14:creationId xmlns:p14="http://schemas.microsoft.com/office/powerpoint/2010/main" val="3441734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54088449-BDF1-4779-833E-0A9D6A792504}"/>
              </a:ext>
            </a:extLst>
          </p:cNvPr>
          <p:cNvPicPr>
            <a:picLocks noChangeAspect="1"/>
          </p:cNvPicPr>
          <p:nvPr/>
        </p:nvPicPr>
        <p:blipFill>
          <a:blip r:embed="rId2"/>
          <a:stretch>
            <a:fillRect/>
          </a:stretch>
        </p:blipFill>
        <p:spPr>
          <a:xfrm>
            <a:off x="508575" y="3134705"/>
            <a:ext cx="2692907" cy="2003651"/>
          </a:xfrm>
          <a:prstGeom prst="rect">
            <a:avLst/>
          </a:prstGeom>
          <a:ln>
            <a:noFill/>
          </a:ln>
          <a:effectLst>
            <a:outerShdw blurRad="76200" dist="63500" dir="5040000" algn="tl" rotWithShape="0">
              <a:srgbClr val="000000">
                <a:alpha val="41000"/>
              </a:srgbClr>
            </a:outerShdw>
          </a:effectLst>
        </p:spPr>
      </p:pic>
      <p:sp>
        <p:nvSpPr>
          <p:cNvPr id="2" name="Title 1">
            <a:extLst>
              <a:ext uri="{FF2B5EF4-FFF2-40B4-BE49-F238E27FC236}">
                <a16:creationId xmlns:a16="http://schemas.microsoft.com/office/drawing/2014/main" id="{0F51897C-E4E4-4272-916B-9EE4A293F425}"/>
              </a:ext>
            </a:extLst>
          </p:cNvPr>
          <p:cNvSpPr>
            <a:spLocks noGrp="1"/>
          </p:cNvSpPr>
          <p:nvPr>
            <p:ph type="title"/>
          </p:nvPr>
        </p:nvSpPr>
        <p:spPr>
          <a:xfrm>
            <a:off x="680321" y="753228"/>
            <a:ext cx="9613861" cy="1080938"/>
          </a:xfrm>
        </p:spPr>
        <p:txBody>
          <a:bodyPr>
            <a:normAutofit/>
          </a:bodyPr>
          <a:lstStyle/>
          <a:p>
            <a:r>
              <a:rPr lang="en-US" dirty="0" err="1"/>
              <a:t>Arycanda</a:t>
            </a:r>
            <a:r>
              <a:rPr lang="en-US" dirty="0"/>
              <a:t> Inscription, 312 AD</a:t>
            </a:r>
          </a:p>
        </p:txBody>
      </p:sp>
      <p:sp>
        <p:nvSpPr>
          <p:cNvPr id="10" name="Content Placeholder 9">
            <a:extLst>
              <a:ext uri="{FF2B5EF4-FFF2-40B4-BE49-F238E27FC236}">
                <a16:creationId xmlns:a16="http://schemas.microsoft.com/office/drawing/2014/main" id="{1010C7AB-A6B6-4613-B7CE-D5DCB48DEBB1}"/>
              </a:ext>
            </a:extLst>
          </p:cNvPr>
          <p:cNvSpPr>
            <a:spLocks noGrp="1"/>
          </p:cNvSpPr>
          <p:nvPr>
            <p:ph idx="1"/>
          </p:nvPr>
        </p:nvSpPr>
        <p:spPr>
          <a:xfrm>
            <a:off x="3777672" y="2336873"/>
            <a:ext cx="8166678" cy="4302052"/>
          </a:xfrm>
        </p:spPr>
        <p:txBody>
          <a:bodyPr>
            <a:normAutofit/>
          </a:bodyPr>
          <a:lstStyle/>
          <a:p>
            <a:pPr marL="0" indent="0">
              <a:buNone/>
            </a:pPr>
            <a:r>
              <a:rPr lang="en-US" i="1" dirty="0"/>
              <a:t>Your kinsmen the gods have rendered kindness to everyone who concerns himself with their cult on behalf of the eternal well-being of your all-conquering majesties.  We have thus thought it right to apply to your eternal monarchy to request that the Christians, long raging mad to this day maintaining their mania unchanged, should at last be stopped and not trespass against the cult due to the gods with any sinister novelty of worship;…and that the power of the atheists to pursue their detestable devotions is forbidden and barred, while all men show their zeal, on behalf of your eternal and incorruptible emperorship, in the worship of your kinsmen the gods.  For this, it is obvious, is of the greatest benefit to all of your subjects.</a:t>
            </a:r>
          </a:p>
        </p:txBody>
      </p:sp>
    </p:spTree>
    <p:extLst>
      <p:ext uri="{BB962C8B-B14F-4D97-AF65-F5344CB8AC3E}">
        <p14:creationId xmlns:p14="http://schemas.microsoft.com/office/powerpoint/2010/main" val="1456600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
            <a:ext cx="10131425" cy="1623526"/>
          </a:xfrm>
        </p:spPr>
        <p:txBody>
          <a:bodyPr/>
          <a:lstStyle/>
          <a:p>
            <a:pPr algn="ctr"/>
            <a:r>
              <a:rPr lang="en-US" dirty="0"/>
              <a:t>Diocletian (244 – 311 AD) </a:t>
            </a:r>
          </a:p>
        </p:txBody>
      </p:sp>
      <p:pic>
        <p:nvPicPr>
          <p:cNvPr id="4" name="Content Placeholder 3" descr="Diocletian.jpg"/>
          <p:cNvPicPr>
            <a:picLocks noGrp="1" noChangeAspect="1"/>
          </p:cNvPicPr>
          <p:nvPr>
            <p:ph sz="quarter" idx="1"/>
          </p:nvPr>
        </p:nvPicPr>
        <p:blipFill>
          <a:blip r:embed="rId2" cstate="print"/>
          <a:stretch>
            <a:fillRect/>
          </a:stretch>
        </p:blipFill>
        <p:spPr>
          <a:xfrm>
            <a:off x="2583024" y="1160460"/>
            <a:ext cx="6551645" cy="5697539"/>
          </a:xfrm>
        </p:spPr>
      </p:pic>
    </p:spTree>
    <p:extLst>
      <p:ext uri="{BB962C8B-B14F-4D97-AF65-F5344CB8AC3E}">
        <p14:creationId xmlns:p14="http://schemas.microsoft.com/office/powerpoint/2010/main" val="3124025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3BBD7C-498A-4C5D-AB41-F426C68BC7A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 name="Rectangle 10">
              <a:extLst>
                <a:ext uri="{FF2B5EF4-FFF2-40B4-BE49-F238E27FC236}">
                  <a16:creationId xmlns:a16="http://schemas.microsoft.com/office/drawing/2014/main" id="{3C244CB4-82F8-408B-90CF-8790B49200C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AEB2EDF-947E-4C45-84CA-A7677672F8D3}"/>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E0AB0B-FFA9-4D57-AC8F-5F83219DA315}"/>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AE4624A-38E2-4004-A68A-46B487FF7F6E}"/>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389D2B9-4681-43B1-B432-CF57F21B1205}"/>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2243419A-744C-4016-8F12-40F0C01831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2668F1A4-6DBB-4F0B-A679-6EE5483638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B8DBF1C0-B8F1-4AAC-8704-256BA0E9D6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a:extLst>
              <a:ext uri="{FF2B5EF4-FFF2-40B4-BE49-F238E27FC236}">
                <a16:creationId xmlns:a16="http://schemas.microsoft.com/office/drawing/2014/main" id="{A6D4199C-FF28-4B55-9386-0C9E9A5B14FE}"/>
              </a:ext>
            </a:extLst>
          </p:cNvPr>
          <p:cNvPicPr>
            <a:picLocks noGrp="1" noChangeAspect="1"/>
          </p:cNvPicPr>
          <p:nvPr>
            <p:ph idx="1"/>
          </p:nvPr>
        </p:nvPicPr>
        <p:blipFill rotWithShape="1">
          <a:blip r:embed="rId3">
            <a:alphaModFix amt="35000"/>
            <a:extLst/>
          </a:blip>
          <a:srcRect t="12763" r="-1" b="-1"/>
          <a:stretch/>
        </p:blipFill>
        <p:spPr>
          <a:xfrm>
            <a:off x="474133" y="474133"/>
            <a:ext cx="11243734" cy="5909733"/>
          </a:xfrm>
          <a:prstGeom prst="rect">
            <a:avLst/>
          </a:prstGeom>
        </p:spPr>
      </p:pic>
      <p:sp>
        <p:nvSpPr>
          <p:cNvPr id="23" name="Rectangle 22">
            <a:extLst>
              <a:ext uri="{FF2B5EF4-FFF2-40B4-BE49-F238E27FC236}">
                <a16:creationId xmlns:a16="http://schemas.microsoft.com/office/drawing/2014/main" id="{B70F7E59-C971-4F55-8E3A-1E583B65FC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3326C33-BE90-4000-A6AF-B1D449F8E2F9}"/>
              </a:ext>
            </a:extLst>
          </p:cNvPr>
          <p:cNvSpPr>
            <a:spLocks noGrp="1"/>
          </p:cNvSpPr>
          <p:nvPr>
            <p:ph type="title"/>
          </p:nvPr>
        </p:nvSpPr>
        <p:spPr>
          <a:xfrm>
            <a:off x="1154954" y="2099733"/>
            <a:ext cx="8827245" cy="2677648"/>
          </a:xfrm>
        </p:spPr>
        <p:txBody>
          <a:bodyPr vert="horz" lIns="91440" tIns="45720" rIns="91440" bIns="45720" rtlCol="0" anchor="b">
            <a:normAutofit/>
          </a:bodyPr>
          <a:lstStyle/>
          <a:p>
            <a:r>
              <a:rPr lang="en-US" sz="5400">
                <a:solidFill>
                  <a:srgbClr val="FFFFFF"/>
                </a:solidFill>
              </a:rPr>
              <a:t>Milvian Bridge</a:t>
            </a:r>
          </a:p>
        </p:txBody>
      </p:sp>
    </p:spTree>
    <p:extLst>
      <p:ext uri="{BB962C8B-B14F-4D97-AF65-F5344CB8AC3E}">
        <p14:creationId xmlns:p14="http://schemas.microsoft.com/office/powerpoint/2010/main" val="211420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3A114B-CAF8-402E-A898-DEE2C2022E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64E68BB1-DCF6-49AB-8FF1-7E68DCBCD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DA9B8539-604B-420E-BA1B-0A2E64CD7C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7236CAA2-54C3-4136-B0CC-6837B14D8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40F86E67-9E86-453F-92BC-648189829C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0" name="Rectangle 19">
            <a:extLst>
              <a:ext uri="{FF2B5EF4-FFF2-40B4-BE49-F238E27FC236}">
                <a16:creationId xmlns:a16="http://schemas.microsoft.com/office/drawing/2014/main" id="{F73C5439-21D4-46F3-9CF4-FF1CE786FF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249D2837-B6D5-4C29-8D81-C2FF49904339}"/>
              </a:ext>
            </a:extLst>
          </p:cNvPr>
          <p:cNvPicPr>
            <a:picLocks noGrp="1" noChangeAspect="1"/>
          </p:cNvPicPr>
          <p:nvPr>
            <p:ph idx="1"/>
          </p:nvPr>
        </p:nvPicPr>
        <p:blipFill>
          <a:blip r:embed="rId3"/>
          <a:stretch>
            <a:fillRect/>
          </a:stretch>
        </p:blipFill>
        <p:spPr>
          <a:xfrm>
            <a:off x="1238668" y="1113063"/>
            <a:ext cx="6213097" cy="4628758"/>
          </a:xfrm>
          <a:prstGeom prst="roundRect">
            <a:avLst>
              <a:gd name="adj" fmla="val 1329"/>
            </a:avLst>
          </a:prstGeom>
          <a:effectLst>
            <a:outerShdw blurRad="50800" dist="50800" dir="5400000" algn="tl" rotWithShape="0">
              <a:srgbClr val="000000">
                <a:alpha val="43000"/>
              </a:srgbClr>
            </a:outerShdw>
          </a:effectLst>
        </p:spPr>
      </p:pic>
      <p:sp>
        <p:nvSpPr>
          <p:cNvPr id="2" name="Title 1">
            <a:extLst>
              <a:ext uri="{FF2B5EF4-FFF2-40B4-BE49-F238E27FC236}">
                <a16:creationId xmlns:a16="http://schemas.microsoft.com/office/drawing/2014/main" id="{F5F126C7-9669-4329-AB86-6075BB15AE98}"/>
              </a:ext>
            </a:extLst>
          </p:cNvPr>
          <p:cNvSpPr>
            <a:spLocks noGrp="1"/>
          </p:cNvSpPr>
          <p:nvPr>
            <p:ph type="title"/>
          </p:nvPr>
        </p:nvSpPr>
        <p:spPr>
          <a:xfrm>
            <a:off x="7639051" y="1113062"/>
            <a:ext cx="3904020" cy="3982813"/>
          </a:xfrm>
        </p:spPr>
        <p:txBody>
          <a:bodyPr vert="horz" lIns="91440" tIns="45720" rIns="91440" bIns="45720" rtlCol="0" anchor="b">
            <a:normAutofit/>
          </a:bodyPr>
          <a:lstStyle/>
          <a:p>
            <a:r>
              <a:rPr lang="en-US" sz="5400" dirty="0" err="1"/>
              <a:t>Lactantius</a:t>
            </a:r>
            <a:r>
              <a:rPr lang="en-US" sz="5400" dirty="0"/>
              <a:t> </a:t>
            </a:r>
            <a:r>
              <a:rPr lang="en-US" dirty="0"/>
              <a:t>(250-325 AD)</a:t>
            </a:r>
          </a:p>
        </p:txBody>
      </p:sp>
    </p:spTree>
    <p:extLst>
      <p:ext uri="{BB962C8B-B14F-4D97-AF65-F5344CB8AC3E}">
        <p14:creationId xmlns:p14="http://schemas.microsoft.com/office/powerpoint/2010/main" val="1690724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38D83-329B-4B53-B068-C2BF7D266FB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A74BA24D-B189-4E59-A804-DEF0A9471727}"/>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312856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4">
            <a:extLst>
              <a:ext uri="{FF2B5EF4-FFF2-40B4-BE49-F238E27FC236}">
                <a16:creationId xmlns:a16="http://schemas.microsoft.com/office/drawing/2014/main" id="{11C2758E-F445-4EDB-9F3A-F1A8E9BD39F9}"/>
              </a:ext>
            </a:extLst>
          </p:cNvPr>
          <p:cNvPicPr>
            <a:picLocks noChangeAspect="1"/>
          </p:cNvPicPr>
          <p:nvPr/>
        </p:nvPicPr>
        <p:blipFill rotWithShape="1">
          <a:blip r:embed="rId2">
            <a:alphaModFix amt="15000"/>
            <a:grayscl/>
          </a:blip>
          <a:srcRect t="25646" b="18104"/>
          <a:stretch/>
        </p:blipFill>
        <p:spPr>
          <a:xfrm>
            <a:off x="0" y="-2"/>
            <a:ext cx="12192000" cy="6858001"/>
          </a:xfrm>
          <a:prstGeom prst="rect">
            <a:avLst/>
          </a:prstGeom>
        </p:spPr>
      </p:pic>
      <p:sp>
        <p:nvSpPr>
          <p:cNvPr id="2" name="Title 1">
            <a:extLst>
              <a:ext uri="{FF2B5EF4-FFF2-40B4-BE49-F238E27FC236}">
                <a16:creationId xmlns:a16="http://schemas.microsoft.com/office/drawing/2014/main" id="{D02864F6-FAE9-4B2D-9D61-4A0B68C0E06D}"/>
              </a:ext>
            </a:extLst>
          </p:cNvPr>
          <p:cNvSpPr>
            <a:spLocks noGrp="1"/>
          </p:cNvSpPr>
          <p:nvPr>
            <p:ph type="title"/>
          </p:nvPr>
        </p:nvSpPr>
        <p:spPr>
          <a:xfrm>
            <a:off x="680321" y="753228"/>
            <a:ext cx="9613861" cy="1080938"/>
          </a:xfrm>
        </p:spPr>
        <p:txBody>
          <a:bodyPr>
            <a:normAutofit/>
          </a:bodyPr>
          <a:lstStyle/>
          <a:p>
            <a:pPr algn="ctr"/>
            <a:r>
              <a:rPr lang="en-US" dirty="0"/>
              <a:t>Chi-Rho, or </a:t>
            </a:r>
            <a:r>
              <a:rPr lang="en-US" dirty="0" err="1"/>
              <a:t>Christogram</a:t>
            </a:r>
            <a:endParaRPr lang="en-US" dirty="0"/>
          </a:p>
        </p:txBody>
      </p:sp>
      <p:pic>
        <p:nvPicPr>
          <p:cNvPr id="6" name="Content Placeholder 5">
            <a:extLst>
              <a:ext uri="{FF2B5EF4-FFF2-40B4-BE49-F238E27FC236}">
                <a16:creationId xmlns:a16="http://schemas.microsoft.com/office/drawing/2014/main" id="{2B717CE3-DE9C-4CC4-B27D-8E41307C55CA}"/>
              </a:ext>
            </a:extLst>
          </p:cNvPr>
          <p:cNvPicPr>
            <a:picLocks noGrp="1" noChangeAspect="1"/>
          </p:cNvPicPr>
          <p:nvPr>
            <p:ph idx="1"/>
          </p:nvPr>
        </p:nvPicPr>
        <p:blipFill>
          <a:blip r:embed="rId2"/>
          <a:stretch>
            <a:fillRect/>
          </a:stretch>
        </p:blipFill>
        <p:spPr>
          <a:xfrm>
            <a:off x="2552755" y="1704975"/>
            <a:ext cx="5773450" cy="5906253"/>
          </a:xfrm>
        </p:spPr>
      </p:pic>
    </p:spTree>
    <p:extLst>
      <p:ext uri="{BB962C8B-B14F-4D97-AF65-F5344CB8AC3E}">
        <p14:creationId xmlns:p14="http://schemas.microsoft.com/office/powerpoint/2010/main" val="2493667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09308A12-DAF0-4C24-85F0-195234B9A01B}"/>
              </a:ext>
            </a:extLst>
          </p:cNvPr>
          <p:cNvPicPr>
            <a:picLocks noChangeAspect="1"/>
          </p:cNvPicPr>
          <p:nvPr/>
        </p:nvPicPr>
        <p:blipFill rotWithShape="1">
          <a:blip r:embed="rId2"/>
          <a:srcRect t="2993" r="2" b="18800"/>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62EBE27C-9DF1-44F7-8150-7BE7E1ABFDA4}"/>
              </a:ext>
            </a:extLst>
          </p:cNvPr>
          <p:cNvSpPr>
            <a:spLocks noGrp="1"/>
          </p:cNvSpPr>
          <p:nvPr>
            <p:ph type="title"/>
          </p:nvPr>
        </p:nvSpPr>
        <p:spPr>
          <a:xfrm>
            <a:off x="680321" y="753228"/>
            <a:ext cx="5041629" cy="1080938"/>
          </a:xfrm>
        </p:spPr>
        <p:txBody>
          <a:bodyPr>
            <a:normAutofit/>
          </a:bodyPr>
          <a:lstStyle/>
          <a:p>
            <a:pPr algn="ctr"/>
            <a:r>
              <a:rPr lang="en-US" dirty="0"/>
              <a:t>Labarum</a:t>
            </a:r>
          </a:p>
        </p:txBody>
      </p:sp>
      <p:sp>
        <p:nvSpPr>
          <p:cNvPr id="10" name="Content Placeholder 9"/>
          <p:cNvSpPr>
            <a:spLocks noGrp="1"/>
          </p:cNvSpPr>
          <p:nvPr>
            <p:ph idx="1"/>
          </p:nvPr>
        </p:nvSpPr>
        <p:spPr>
          <a:xfrm>
            <a:off x="680322" y="2336873"/>
            <a:ext cx="5041628" cy="3599316"/>
          </a:xfrm>
        </p:spPr>
        <p:txBody>
          <a:bodyPr>
            <a:normAutofit/>
          </a:bodyPr>
          <a:lstStyle/>
          <a:p>
            <a:pPr marL="0" indent="0">
              <a:buNone/>
            </a:pPr>
            <a:r>
              <a:rPr lang="en-US" sz="2000" i="1" dirty="0"/>
              <a:t>In Hoc </a:t>
            </a:r>
            <a:r>
              <a:rPr lang="en-US" sz="2000" i="1" dirty="0" err="1"/>
              <a:t>Signo</a:t>
            </a:r>
            <a:r>
              <a:rPr lang="en-US" sz="2000" i="1" dirty="0"/>
              <a:t> </a:t>
            </a:r>
            <a:r>
              <a:rPr lang="en-US" sz="2000" i="1" dirty="0" err="1"/>
              <a:t>Vinces</a:t>
            </a:r>
            <a:endParaRPr lang="en-US" sz="2000" i="1" dirty="0"/>
          </a:p>
          <a:p>
            <a:pPr marL="0" indent="0">
              <a:buNone/>
            </a:pPr>
            <a:r>
              <a:rPr lang="en-US" sz="2000" i="1" dirty="0"/>
              <a:t>By this sign, Thou Shalt Conquer</a:t>
            </a:r>
          </a:p>
          <a:p>
            <a:pPr marL="0" indent="0">
              <a:buNone/>
            </a:pPr>
            <a:endParaRPr lang="en-US" sz="2000" dirty="0"/>
          </a:p>
        </p:txBody>
      </p:sp>
    </p:spTree>
    <p:extLst>
      <p:ext uri="{BB962C8B-B14F-4D97-AF65-F5344CB8AC3E}">
        <p14:creationId xmlns:p14="http://schemas.microsoft.com/office/powerpoint/2010/main" val="931502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40">
            <a:extLst>
              <a:ext uri="{FF2B5EF4-FFF2-40B4-BE49-F238E27FC236}">
                <a16:creationId xmlns:a16="http://schemas.microsoft.com/office/drawing/2014/main" id="{C43A114B-CAF8-402E-A898-DEE2C2022E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Oval 42">
            <a:extLst>
              <a:ext uri="{FF2B5EF4-FFF2-40B4-BE49-F238E27FC236}">
                <a16:creationId xmlns:a16="http://schemas.microsoft.com/office/drawing/2014/main" id="{64E68BB1-DCF6-49AB-8FF1-7E68DCBCD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3" name="Oval 44">
            <a:extLst>
              <a:ext uri="{FF2B5EF4-FFF2-40B4-BE49-F238E27FC236}">
                <a16:creationId xmlns:a16="http://schemas.microsoft.com/office/drawing/2014/main" id="{DA9B8539-604B-420E-BA1B-0A2E64CD7C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4" name="Oval 46">
            <a:extLst>
              <a:ext uri="{FF2B5EF4-FFF2-40B4-BE49-F238E27FC236}">
                <a16:creationId xmlns:a16="http://schemas.microsoft.com/office/drawing/2014/main" id="{7236CAA2-54C3-4136-B0CC-6837B14D8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5" name="Freeform 5">
            <a:extLst>
              <a:ext uri="{FF2B5EF4-FFF2-40B4-BE49-F238E27FC236}">
                <a16:creationId xmlns:a16="http://schemas.microsoft.com/office/drawing/2014/main" id="{40F86E67-9E86-453F-92BC-648189829C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66" name="Rectangle 50">
            <a:extLst>
              <a:ext uri="{FF2B5EF4-FFF2-40B4-BE49-F238E27FC236}">
                <a16:creationId xmlns:a16="http://schemas.microsoft.com/office/drawing/2014/main" id="{F73C5439-21D4-46F3-9CF4-FF1CE786FF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7" name="Content Placeholder 6">
            <a:extLst>
              <a:ext uri="{FF2B5EF4-FFF2-40B4-BE49-F238E27FC236}">
                <a16:creationId xmlns:a16="http://schemas.microsoft.com/office/drawing/2014/main" id="{CD991297-F059-4466-9DFD-58E968EBC3A8}"/>
              </a:ext>
            </a:extLst>
          </p:cNvPr>
          <p:cNvPicPr>
            <a:picLocks noGrp="1" noChangeAspect="1"/>
          </p:cNvPicPr>
          <p:nvPr>
            <p:ph idx="1"/>
          </p:nvPr>
        </p:nvPicPr>
        <p:blipFill rotWithShape="1">
          <a:blip r:embed="rId3"/>
          <a:srcRect t="1789" r="-1" b="6171"/>
          <a:stretch/>
        </p:blipFill>
        <p:spPr>
          <a:xfrm>
            <a:off x="1589533" y="1113063"/>
            <a:ext cx="5511366" cy="4628758"/>
          </a:xfrm>
          <a:prstGeom prst="roundRect">
            <a:avLst>
              <a:gd name="adj" fmla="val 1329"/>
            </a:avLst>
          </a:prstGeom>
          <a:effectLst>
            <a:outerShdw blurRad="50800" dist="50800" dir="5400000" algn="tl" rotWithShape="0">
              <a:srgbClr val="000000">
                <a:alpha val="43000"/>
              </a:srgbClr>
            </a:outerShdw>
          </a:effectLst>
        </p:spPr>
      </p:pic>
      <p:sp>
        <p:nvSpPr>
          <p:cNvPr id="2" name="Title 1">
            <a:extLst>
              <a:ext uri="{FF2B5EF4-FFF2-40B4-BE49-F238E27FC236}">
                <a16:creationId xmlns:a16="http://schemas.microsoft.com/office/drawing/2014/main" id="{2AE2B01A-4D63-485C-AF3A-96B5238E8B8E}"/>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000"/>
              <a:t>Ticinum Medallion</a:t>
            </a:r>
          </a:p>
        </p:txBody>
      </p:sp>
    </p:spTree>
    <p:extLst>
      <p:ext uri="{BB962C8B-B14F-4D97-AF65-F5344CB8AC3E}">
        <p14:creationId xmlns:p14="http://schemas.microsoft.com/office/powerpoint/2010/main" val="1502604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3BBD7C-498A-4C5D-AB41-F426C68BC7A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 name="Rectangle 10">
              <a:extLst>
                <a:ext uri="{FF2B5EF4-FFF2-40B4-BE49-F238E27FC236}">
                  <a16:creationId xmlns:a16="http://schemas.microsoft.com/office/drawing/2014/main" id="{3C244CB4-82F8-408B-90CF-8790B49200C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AEB2EDF-947E-4C45-84CA-A7677672F8D3}"/>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E0AB0B-FFA9-4D57-AC8F-5F83219DA315}"/>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AE4624A-38E2-4004-A68A-46B487FF7F6E}"/>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389D2B9-4681-43B1-B432-CF57F21B1205}"/>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2243419A-744C-4016-8F12-40F0C01831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4DE567F9-18D6-4D98-B512-36750C18E69F}"/>
              </a:ext>
            </a:extLst>
          </p:cNvPr>
          <p:cNvPicPr>
            <a:picLocks noGrp="1" noChangeAspect="1"/>
          </p:cNvPicPr>
          <p:nvPr>
            <p:ph idx="1"/>
          </p:nvPr>
        </p:nvPicPr>
        <p:blipFill rotWithShape="1">
          <a:blip r:embed="rId3"/>
          <a:srcRect t="5435" r="-1" b="5968"/>
          <a:stretch/>
        </p:blipFill>
        <p:spPr>
          <a:xfrm>
            <a:off x="457201" y="485774"/>
            <a:ext cx="11239500" cy="5880481"/>
          </a:xfrm>
          <a:prstGeom prst="rect">
            <a:avLst/>
          </a:prstGeom>
          <a:effectLst>
            <a:outerShdw blurRad="50800" dist="50800" dir="5400000" algn="tl" rotWithShape="0">
              <a:srgbClr val="000000">
                <a:alpha val="43000"/>
              </a:srgbClr>
            </a:outerShdw>
          </a:effectLst>
        </p:spPr>
      </p:pic>
      <p:sp>
        <p:nvSpPr>
          <p:cNvPr id="2" name="Title 1">
            <a:extLst>
              <a:ext uri="{FF2B5EF4-FFF2-40B4-BE49-F238E27FC236}">
                <a16:creationId xmlns:a16="http://schemas.microsoft.com/office/drawing/2014/main" id="{B750550F-D9AE-4207-A0E5-FE30FB15CEFB}"/>
              </a:ext>
            </a:extLst>
          </p:cNvPr>
          <p:cNvSpPr>
            <a:spLocks noGrp="1"/>
          </p:cNvSpPr>
          <p:nvPr>
            <p:ph type="title"/>
          </p:nvPr>
        </p:nvSpPr>
        <p:spPr>
          <a:xfrm>
            <a:off x="1154955" y="4834467"/>
            <a:ext cx="8825658" cy="586380"/>
          </a:xfrm>
        </p:spPr>
        <p:txBody>
          <a:bodyPr vert="horz" lIns="91440" tIns="45720" rIns="91440" bIns="45720" rtlCol="0" anchor="b">
            <a:normAutofit fontScale="90000"/>
          </a:bodyPr>
          <a:lstStyle/>
          <a:p>
            <a:endParaRPr lang="en-US"/>
          </a:p>
        </p:txBody>
      </p:sp>
    </p:spTree>
    <p:extLst>
      <p:ext uri="{BB962C8B-B14F-4D97-AF65-F5344CB8AC3E}">
        <p14:creationId xmlns:p14="http://schemas.microsoft.com/office/powerpoint/2010/main" val="1988657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E05B-DE5C-467D-9213-F2B128F54F30}"/>
              </a:ext>
            </a:extLst>
          </p:cNvPr>
          <p:cNvSpPr>
            <a:spLocks noGrp="1"/>
          </p:cNvSpPr>
          <p:nvPr>
            <p:ph type="title"/>
          </p:nvPr>
        </p:nvSpPr>
        <p:spPr>
          <a:xfrm>
            <a:off x="615820" y="808056"/>
            <a:ext cx="11131421" cy="1530542"/>
          </a:xfrm>
        </p:spPr>
        <p:txBody>
          <a:bodyPr>
            <a:normAutofit/>
          </a:bodyPr>
          <a:lstStyle/>
          <a:p>
            <a:pPr algn="l"/>
            <a:r>
              <a:rPr lang="en-US" dirty="0"/>
              <a:t>The Many, Various Interpretations of Constantine </a:t>
            </a:r>
          </a:p>
        </p:txBody>
      </p:sp>
      <p:sp>
        <p:nvSpPr>
          <p:cNvPr id="3" name="Content Placeholder 2">
            <a:extLst>
              <a:ext uri="{FF2B5EF4-FFF2-40B4-BE49-F238E27FC236}">
                <a16:creationId xmlns:a16="http://schemas.microsoft.com/office/drawing/2014/main" id="{23710EE4-85A0-4AA5-AFDC-125480E595DA}"/>
              </a:ext>
            </a:extLst>
          </p:cNvPr>
          <p:cNvSpPr>
            <a:spLocks noGrp="1"/>
          </p:cNvSpPr>
          <p:nvPr>
            <p:ph idx="1"/>
          </p:nvPr>
        </p:nvSpPr>
        <p:spPr>
          <a:xfrm>
            <a:off x="541176" y="2662280"/>
            <a:ext cx="10028963" cy="3387664"/>
          </a:xfrm>
        </p:spPr>
        <p:txBody>
          <a:bodyPr anchor="t">
            <a:normAutofit/>
          </a:bodyPr>
          <a:lstStyle/>
          <a:p>
            <a:pPr marL="0" indent="0">
              <a:buNone/>
            </a:pPr>
            <a:r>
              <a:rPr lang="en-US" sz="1900" dirty="0"/>
              <a:t>Despite considerable advances in source criticism, chronology, and critical method, scholars are in many ways still no closer to arriving at an agreed upon interpretation of Emperor Constantine.  To understand how this is so, it is worth examining, even if only briefly, the perspectives of at least some of Constantine’s most significant interpreters from the mid-nineteenth century up to the present. Superficial though it must be, such a survey will give an impression both of the development of approaches to Constantine in modern scholarship, and also of the sheer breadth of opinion that continues to prevail.  </a:t>
            </a:r>
          </a:p>
        </p:txBody>
      </p:sp>
    </p:spTree>
    <p:extLst>
      <p:ext uri="{BB962C8B-B14F-4D97-AF65-F5344CB8AC3E}">
        <p14:creationId xmlns:p14="http://schemas.microsoft.com/office/powerpoint/2010/main" val="964432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43A114B-CAF8-402E-A898-DEE2C2022E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Oval 27">
            <a:extLst>
              <a:ext uri="{FF2B5EF4-FFF2-40B4-BE49-F238E27FC236}">
                <a16:creationId xmlns:a16="http://schemas.microsoft.com/office/drawing/2014/main" id="{64E68BB1-DCF6-49AB-8FF1-7E68DCBCD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DA9B8539-604B-420E-BA1B-0A2E64CD7C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31">
            <a:extLst>
              <a:ext uri="{FF2B5EF4-FFF2-40B4-BE49-F238E27FC236}">
                <a16:creationId xmlns:a16="http://schemas.microsoft.com/office/drawing/2014/main" id="{7236CAA2-54C3-4136-B0CC-6837B14D8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a:extLst>
              <a:ext uri="{FF2B5EF4-FFF2-40B4-BE49-F238E27FC236}">
                <a16:creationId xmlns:a16="http://schemas.microsoft.com/office/drawing/2014/main" id="{40F86E67-9E86-453F-92BC-648189829C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36" name="Rectangle 35">
            <a:extLst>
              <a:ext uri="{FF2B5EF4-FFF2-40B4-BE49-F238E27FC236}">
                <a16:creationId xmlns:a16="http://schemas.microsoft.com/office/drawing/2014/main" id="{F73C5439-21D4-46F3-9CF4-FF1CE786FF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5AC1AFCD-DF73-4CD4-A86C-51FD38620811}"/>
              </a:ext>
            </a:extLst>
          </p:cNvPr>
          <p:cNvPicPr>
            <a:picLocks noGrp="1" noChangeAspect="1"/>
          </p:cNvPicPr>
          <p:nvPr>
            <p:ph idx="1"/>
          </p:nvPr>
        </p:nvPicPr>
        <p:blipFill rotWithShape="1">
          <a:blip r:embed="rId3"/>
          <a:srcRect/>
          <a:stretch/>
        </p:blipFill>
        <p:spPr>
          <a:xfrm>
            <a:off x="1154567" y="1113063"/>
            <a:ext cx="3441455" cy="4628758"/>
          </a:xfrm>
          <a:prstGeom prst="roundRect">
            <a:avLst>
              <a:gd name="adj" fmla="val 1858"/>
            </a:avLst>
          </a:prstGeom>
          <a:effectLst>
            <a:outerShdw blurRad="50800" dist="50800" dir="5400000" algn="tl" rotWithShape="0">
              <a:srgbClr val="000000">
                <a:alpha val="43000"/>
              </a:srgbClr>
            </a:outerShdw>
          </a:effectLst>
        </p:spPr>
      </p:pic>
      <p:sp>
        <p:nvSpPr>
          <p:cNvPr id="2" name="Title 1">
            <a:extLst>
              <a:ext uri="{FF2B5EF4-FFF2-40B4-BE49-F238E27FC236}">
                <a16:creationId xmlns:a16="http://schemas.microsoft.com/office/drawing/2014/main" id="{B9D50632-14BE-4EDD-BD0E-CE3418DCF8E9}"/>
              </a:ext>
            </a:extLst>
          </p:cNvPr>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dirty="0"/>
              <a:t>Jacob Burkhardt</a:t>
            </a:r>
            <a:br>
              <a:rPr lang="en-US" sz="6600" dirty="0"/>
            </a:br>
            <a:r>
              <a:rPr lang="en-US" sz="3200" dirty="0"/>
              <a:t>(1818-1897)</a:t>
            </a:r>
          </a:p>
        </p:txBody>
      </p:sp>
    </p:spTree>
    <p:extLst>
      <p:ext uri="{BB962C8B-B14F-4D97-AF65-F5344CB8AC3E}">
        <p14:creationId xmlns:p14="http://schemas.microsoft.com/office/powerpoint/2010/main" val="1171951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43A114B-CAF8-402E-A898-DEE2C2022E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Oval 27">
            <a:extLst>
              <a:ext uri="{FF2B5EF4-FFF2-40B4-BE49-F238E27FC236}">
                <a16:creationId xmlns:a16="http://schemas.microsoft.com/office/drawing/2014/main" id="{64E68BB1-DCF6-49AB-8FF1-7E68DCBCD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DA9B8539-604B-420E-BA1B-0A2E64CD7C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31">
            <a:extLst>
              <a:ext uri="{FF2B5EF4-FFF2-40B4-BE49-F238E27FC236}">
                <a16:creationId xmlns:a16="http://schemas.microsoft.com/office/drawing/2014/main" id="{7236CAA2-54C3-4136-B0CC-6837B14D8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a:extLst>
              <a:ext uri="{FF2B5EF4-FFF2-40B4-BE49-F238E27FC236}">
                <a16:creationId xmlns:a16="http://schemas.microsoft.com/office/drawing/2014/main" id="{40F86E67-9E86-453F-92BC-648189829C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36" name="Rectangle 35">
            <a:extLst>
              <a:ext uri="{FF2B5EF4-FFF2-40B4-BE49-F238E27FC236}">
                <a16:creationId xmlns:a16="http://schemas.microsoft.com/office/drawing/2014/main" id="{F73C5439-21D4-46F3-9CF4-FF1CE786FF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5AC1AFCD-DF73-4CD4-A86C-51FD38620811}"/>
              </a:ext>
            </a:extLst>
          </p:cNvPr>
          <p:cNvPicPr>
            <a:picLocks noGrp="1" noChangeAspect="1"/>
          </p:cNvPicPr>
          <p:nvPr>
            <p:ph idx="1"/>
          </p:nvPr>
        </p:nvPicPr>
        <p:blipFill rotWithShape="1">
          <a:blip r:embed="rId3"/>
          <a:srcRect/>
          <a:stretch/>
        </p:blipFill>
        <p:spPr>
          <a:xfrm>
            <a:off x="1154567" y="1113063"/>
            <a:ext cx="3441455" cy="4628758"/>
          </a:xfrm>
          <a:prstGeom prst="roundRect">
            <a:avLst>
              <a:gd name="adj" fmla="val 1858"/>
            </a:avLst>
          </a:prstGeom>
          <a:effectLst>
            <a:outerShdw blurRad="50800" dist="50800" dir="5400000" algn="tl" rotWithShape="0">
              <a:srgbClr val="000000">
                <a:alpha val="43000"/>
              </a:srgbClr>
            </a:outerShdw>
          </a:effectLst>
        </p:spPr>
      </p:pic>
      <p:sp>
        <p:nvSpPr>
          <p:cNvPr id="2" name="Title 1">
            <a:extLst>
              <a:ext uri="{FF2B5EF4-FFF2-40B4-BE49-F238E27FC236}">
                <a16:creationId xmlns:a16="http://schemas.microsoft.com/office/drawing/2014/main" id="{B9D50632-14BE-4EDD-BD0E-CE3418DCF8E9}"/>
              </a:ext>
            </a:extLst>
          </p:cNvPr>
          <p:cNvSpPr>
            <a:spLocks noGrp="1"/>
          </p:cNvSpPr>
          <p:nvPr>
            <p:ph type="title"/>
          </p:nvPr>
        </p:nvSpPr>
        <p:spPr>
          <a:xfrm>
            <a:off x="5274825" y="849086"/>
            <a:ext cx="6268246" cy="4460032"/>
          </a:xfrm>
        </p:spPr>
        <p:txBody>
          <a:bodyPr vert="horz" lIns="91440" tIns="45720" rIns="91440" bIns="45720" rtlCol="0" anchor="b">
            <a:noAutofit/>
          </a:bodyPr>
          <a:lstStyle/>
          <a:p>
            <a:pPr>
              <a:lnSpc>
                <a:spcPct val="110000"/>
              </a:lnSpc>
            </a:pPr>
            <a:r>
              <a:rPr lang="en-US" sz="2000" dirty="0"/>
              <a:t>Any survey about the many, different scholarly attitudes towards Constantine must begin with this Swiss scholar who offered the first truly critical look at the full range of evidence available. </a:t>
            </a:r>
            <a:br>
              <a:rPr lang="en-US" sz="2000" dirty="0"/>
            </a:br>
            <a:br>
              <a:rPr lang="en-US" sz="2000" dirty="0"/>
            </a:br>
            <a:r>
              <a:rPr lang="en-US" sz="2000" dirty="0"/>
              <a:t>From this vantage, Burkhardt conceived of Constantine as a sly and cynical </a:t>
            </a:r>
            <a:r>
              <a:rPr lang="en-US" sz="2000" i="1" dirty="0"/>
              <a:t>impresario</a:t>
            </a:r>
            <a:r>
              <a:rPr lang="en-US" sz="2000" dirty="0"/>
              <a:t> who exploited the power of the Church to promote his own political program without ever convincing himself of the validity of the Christian religion.</a:t>
            </a:r>
          </a:p>
        </p:txBody>
      </p:sp>
    </p:spTree>
    <p:extLst>
      <p:ext uri="{BB962C8B-B14F-4D97-AF65-F5344CB8AC3E}">
        <p14:creationId xmlns:p14="http://schemas.microsoft.com/office/powerpoint/2010/main" val="4189420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1D2AC931-F03D-4E6C-BE37-15658D763C1E}"/>
              </a:ext>
            </a:extLst>
          </p:cNvPr>
          <p:cNvPicPr>
            <a:picLocks noChangeAspect="1"/>
          </p:cNvPicPr>
          <p:nvPr/>
        </p:nvPicPr>
        <p:blipFill rotWithShape="1">
          <a:blip r:embed="rId2"/>
          <a:srcRect l="8586" r="2551" b="1"/>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9093AC12-053C-48F6-A9ED-9435FE6B0E6F}"/>
              </a:ext>
            </a:extLst>
          </p:cNvPr>
          <p:cNvSpPr>
            <a:spLocks noGrp="1"/>
          </p:cNvSpPr>
          <p:nvPr>
            <p:ph type="title"/>
          </p:nvPr>
        </p:nvSpPr>
        <p:spPr>
          <a:xfrm>
            <a:off x="680321" y="753228"/>
            <a:ext cx="5041629" cy="1080938"/>
          </a:xfrm>
        </p:spPr>
        <p:txBody>
          <a:bodyPr>
            <a:normAutofit/>
          </a:bodyPr>
          <a:lstStyle/>
          <a:p>
            <a:r>
              <a:rPr lang="en-US" dirty="0"/>
              <a:t>         Tetrarchy</a:t>
            </a:r>
          </a:p>
        </p:txBody>
      </p:sp>
      <p:sp>
        <p:nvSpPr>
          <p:cNvPr id="10" name="Content Placeholder 9"/>
          <p:cNvSpPr>
            <a:spLocks noGrp="1"/>
          </p:cNvSpPr>
          <p:nvPr>
            <p:ph idx="1"/>
          </p:nvPr>
        </p:nvSpPr>
        <p:spPr>
          <a:xfrm>
            <a:off x="680322" y="2336873"/>
            <a:ext cx="5041628" cy="3599316"/>
          </a:xfrm>
        </p:spPr>
        <p:txBody>
          <a:bodyPr>
            <a:normAutofit/>
          </a:bodyPr>
          <a:lstStyle/>
          <a:p>
            <a:endParaRPr lang="en-US" sz="2000"/>
          </a:p>
        </p:txBody>
      </p:sp>
    </p:spTree>
    <p:extLst>
      <p:ext uri="{BB962C8B-B14F-4D97-AF65-F5344CB8AC3E}">
        <p14:creationId xmlns:p14="http://schemas.microsoft.com/office/powerpoint/2010/main" val="185919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1964444" y="808056"/>
            <a:ext cx="3319381" cy="1077229"/>
          </a:xfrm>
        </p:spPr>
        <p:txBody>
          <a:bodyPr>
            <a:normAutofit/>
          </a:bodyPr>
          <a:lstStyle/>
          <a:p>
            <a:pPr algn="l"/>
            <a:r>
              <a:rPr lang="en-US" dirty="0"/>
              <a:t>Otto </a:t>
            </a:r>
            <a:r>
              <a:rPr lang="en-US" dirty="0" err="1"/>
              <a:t>Seeck</a:t>
            </a:r>
            <a:r>
              <a:rPr lang="en-US" dirty="0"/>
              <a:t>  </a:t>
            </a:r>
            <a:r>
              <a:rPr lang="en-US" sz="2400" dirty="0"/>
              <a:t>(1850-1921)</a:t>
            </a:r>
          </a:p>
        </p:txBody>
      </p:sp>
      <p:sp>
        <p:nvSpPr>
          <p:cNvPr id="83" name="Content Placeholder 82">
            <a:extLst>
              <a:ext uri="{FF2B5EF4-FFF2-40B4-BE49-F238E27FC236}">
                <a16:creationId xmlns:a16="http://schemas.microsoft.com/office/drawing/2014/main" id="{C560C23C-2BDC-42EF-A186-D0C91890761A}"/>
              </a:ext>
            </a:extLst>
          </p:cNvPr>
          <p:cNvSpPr>
            <a:spLocks noGrp="1"/>
          </p:cNvSpPr>
          <p:nvPr>
            <p:ph idx="1"/>
          </p:nvPr>
        </p:nvSpPr>
        <p:spPr>
          <a:xfrm>
            <a:off x="852186" y="1885285"/>
            <a:ext cx="4431640" cy="4639340"/>
          </a:xfrm>
        </p:spPr>
        <p:txBody>
          <a:bodyPr>
            <a:normAutofit/>
          </a:bodyPr>
          <a:lstStyle/>
          <a:p>
            <a:endParaRPr lang="en-US" sz="1800" dirty="0"/>
          </a:p>
          <a:p>
            <a:r>
              <a:rPr lang="en-US" sz="1800" dirty="0"/>
              <a:t>This image stands in open contrast with the Constantine of Burckhardt’s younger contemporary, </a:t>
            </a:r>
            <a:r>
              <a:rPr lang="en-US" sz="1800" dirty="0" err="1"/>
              <a:t>Seeck</a:t>
            </a:r>
            <a:r>
              <a:rPr lang="en-US" sz="1800" dirty="0"/>
              <a:t>, according to whom Constantine was a sincere war hero whose trust in his own good fortune was ultimately transformed into a belief that he had been sent as the earthly agent of the heavenly God.</a:t>
            </a:r>
          </a:p>
          <a:p>
            <a:endParaRPr lang="en-US" sz="1800" dirty="0"/>
          </a:p>
        </p:txBody>
      </p:sp>
      <p:pic>
        <p:nvPicPr>
          <p:cNvPr id="81" name="Content Placeholder 3">
            <a:extLst>
              <a:ext uri="{FF2B5EF4-FFF2-40B4-BE49-F238E27FC236}">
                <a16:creationId xmlns:a16="http://schemas.microsoft.com/office/drawing/2014/main" id="{F52F422D-23EF-4529-B924-6D9627CE2D7C}"/>
              </a:ext>
            </a:extLst>
          </p:cNvPr>
          <p:cNvPicPr>
            <a:picLocks noChangeAspect="1"/>
          </p:cNvPicPr>
          <p:nvPr/>
        </p:nvPicPr>
        <p:blipFill rotWithShape="1">
          <a:blip r:embed="rId2"/>
          <a:srcRect b="10565"/>
          <a:stretch/>
        </p:blipFill>
        <p:spPr>
          <a:xfrm>
            <a:off x="6096543" y="227"/>
            <a:ext cx="6095457" cy="6858000"/>
          </a:xfrm>
          <a:prstGeom prst="rect">
            <a:avLst/>
          </a:prstGeom>
          <a:ln w="12700">
            <a:solidFill>
              <a:schemeClr val="tx1"/>
            </a:solidFill>
          </a:ln>
        </p:spPr>
      </p:pic>
    </p:spTree>
    <p:extLst>
      <p:ext uri="{BB962C8B-B14F-4D97-AF65-F5344CB8AC3E}">
        <p14:creationId xmlns:p14="http://schemas.microsoft.com/office/powerpoint/2010/main" val="1685742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35689" y="626349"/>
            <a:ext cx="8608037" cy="1240857"/>
          </a:xfrm>
        </p:spPr>
        <p:txBody>
          <a:bodyPr vert="horz" lIns="91440" tIns="45720" rIns="91440" bIns="45720" rtlCol="0">
            <a:normAutofit/>
          </a:bodyPr>
          <a:lstStyle/>
          <a:p>
            <a:pPr algn="l"/>
            <a:r>
              <a:rPr lang="en-US" sz="2600" dirty="0"/>
              <a:t>     A.H.M Jones		Ramsay </a:t>
            </a:r>
            <a:r>
              <a:rPr lang="en-US" sz="2600" dirty="0" err="1"/>
              <a:t>MacMullen</a:t>
            </a:r>
            <a:r>
              <a:rPr lang="en-US" sz="2600" dirty="0"/>
              <a:t> 				</a:t>
            </a:r>
            <a:br>
              <a:rPr lang="en-US" sz="2600" dirty="0"/>
            </a:br>
            <a:r>
              <a:rPr lang="en-US" sz="2600" dirty="0"/>
              <a:t>     (1818-1897) 			(b. 1928)</a:t>
            </a:r>
          </a:p>
        </p:txBody>
      </p:sp>
      <p:pic>
        <p:nvPicPr>
          <p:cNvPr id="118" name="Content Placeholder 3">
            <a:extLst>
              <a:ext uri="{FF2B5EF4-FFF2-40B4-BE49-F238E27FC236}">
                <a16:creationId xmlns:a16="http://schemas.microsoft.com/office/drawing/2014/main" id="{0F526064-09AF-485E-99BB-AEF0FFF59C0F}"/>
              </a:ext>
            </a:extLst>
          </p:cNvPr>
          <p:cNvPicPr>
            <a:picLocks noChangeAspect="1"/>
          </p:cNvPicPr>
          <p:nvPr/>
        </p:nvPicPr>
        <p:blipFill rotWithShape="1">
          <a:blip r:embed="rId2"/>
          <a:srcRect l="10240" r="12968" b="1"/>
          <a:stretch/>
        </p:blipFill>
        <p:spPr>
          <a:xfrm>
            <a:off x="35689" y="1929069"/>
            <a:ext cx="3028044" cy="4928931"/>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169" name="Content Placeholder 5">
            <a:extLst>
              <a:ext uri="{FF2B5EF4-FFF2-40B4-BE49-F238E27FC236}">
                <a16:creationId xmlns:a16="http://schemas.microsoft.com/office/drawing/2014/main" id="{C495FA9B-C817-47C5-A466-0C2C150D5DB3}"/>
              </a:ext>
            </a:extLst>
          </p:cNvPr>
          <p:cNvPicPr>
            <a:picLocks noChangeAspect="1"/>
          </p:cNvPicPr>
          <p:nvPr/>
        </p:nvPicPr>
        <p:blipFill rotWithShape="1">
          <a:blip r:embed="rId3"/>
          <a:srcRect l="21695" r="16894" b="-2"/>
          <a:stretch/>
        </p:blipFill>
        <p:spPr>
          <a:xfrm>
            <a:off x="3990085" y="1909208"/>
            <a:ext cx="3028043" cy="493086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207" name="Content Placeholder 170">
            <a:extLst>
              <a:ext uri="{FF2B5EF4-FFF2-40B4-BE49-F238E27FC236}">
                <a16:creationId xmlns:a16="http://schemas.microsoft.com/office/drawing/2014/main" id="{16F52BEA-0DE4-4B91-B9D7-4720CD8EB75C}"/>
              </a:ext>
            </a:extLst>
          </p:cNvPr>
          <p:cNvSpPr>
            <a:spLocks noGrp="1"/>
          </p:cNvSpPr>
          <p:nvPr>
            <p:ph idx="1"/>
          </p:nvPr>
        </p:nvSpPr>
        <p:spPr>
          <a:xfrm>
            <a:off x="7184571" y="1929069"/>
            <a:ext cx="4159508" cy="3997828"/>
          </a:xfrm>
        </p:spPr>
        <p:txBody>
          <a:bodyPr>
            <a:normAutofit/>
          </a:bodyPr>
          <a:lstStyle/>
          <a:p>
            <a:pPr marL="0" indent="0">
              <a:buNone/>
            </a:pPr>
            <a:endParaRPr lang="en-US" sz="1800" dirty="0"/>
          </a:p>
          <a:p>
            <a:pPr marL="0" indent="0">
              <a:buNone/>
            </a:pPr>
            <a:endParaRPr lang="en-US" dirty="0"/>
          </a:p>
          <a:p>
            <a:pPr marL="0" indent="0">
              <a:buNone/>
            </a:pPr>
            <a:r>
              <a:rPr lang="en-US" sz="1800" dirty="0"/>
              <a:t>Similarly sober </a:t>
            </a:r>
            <a:r>
              <a:rPr lang="en-US" sz="1800" dirty="0" err="1"/>
              <a:t>Constantines</a:t>
            </a:r>
            <a:r>
              <a:rPr lang="en-US" sz="1800" dirty="0"/>
              <a:t> prevail in the works of mid-twentieth century scholars such as A.H.M. Jones and Ramsay </a:t>
            </a:r>
            <a:r>
              <a:rPr lang="en-US" sz="1800" dirty="0" err="1"/>
              <a:t>MacMullen</a:t>
            </a:r>
            <a:r>
              <a:rPr lang="en-US" sz="1800" dirty="0"/>
              <a:t>, who accepted the earnestness of Constantine’s religious convictions, but depicted him as a credulous, and, often, bumbling bully, lacking in discipline, and often heedless of the consequences of his impulsive actions. </a:t>
            </a:r>
          </a:p>
        </p:txBody>
      </p:sp>
    </p:spTree>
    <p:extLst>
      <p:ext uri="{BB962C8B-B14F-4D97-AF65-F5344CB8AC3E}">
        <p14:creationId xmlns:p14="http://schemas.microsoft.com/office/powerpoint/2010/main" val="1572840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3BBD7C-498A-4C5D-AB41-F426C68BC7A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 name="Rectangle 10">
              <a:extLst>
                <a:ext uri="{FF2B5EF4-FFF2-40B4-BE49-F238E27FC236}">
                  <a16:creationId xmlns:a16="http://schemas.microsoft.com/office/drawing/2014/main" id="{3C244CB4-82F8-408B-90CF-8790B49200C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AEB2EDF-947E-4C45-84CA-A7677672F8D3}"/>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E0AB0B-FFA9-4D57-AC8F-5F83219DA315}"/>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AE4624A-38E2-4004-A68A-46B487FF7F6E}"/>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389D2B9-4681-43B1-B432-CF57F21B1205}"/>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2243419A-744C-4016-8F12-40F0C01831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D6A57299-AC67-4204-BCA6-08B969145A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a:extLst>
              <a:ext uri="{FF2B5EF4-FFF2-40B4-BE49-F238E27FC236}">
                <a16:creationId xmlns:a16="http://schemas.microsoft.com/office/drawing/2014/main" id="{0F8F5A3C-C548-4CC5-84D5-2EC7EA3F380B}"/>
              </a:ext>
            </a:extLst>
          </p:cNvPr>
          <p:cNvPicPr>
            <a:picLocks noGrp="1" noChangeAspect="1"/>
          </p:cNvPicPr>
          <p:nvPr>
            <p:ph idx="1"/>
          </p:nvPr>
        </p:nvPicPr>
        <p:blipFill rotWithShape="1">
          <a:blip r:embed="rId3"/>
          <a:srcRect l="717" r="14717"/>
          <a:stretch/>
        </p:blipFill>
        <p:spPr>
          <a:xfrm>
            <a:off x="478965" y="466928"/>
            <a:ext cx="3751053" cy="5914227"/>
          </a:xfrm>
          <a:prstGeom prst="rect">
            <a:avLst/>
          </a:prstGeom>
          <a:ln>
            <a:noFill/>
          </a:ln>
        </p:spPr>
      </p:pic>
      <p:sp>
        <p:nvSpPr>
          <p:cNvPr id="21" name="Rectangle 20">
            <a:extLst>
              <a:ext uri="{FF2B5EF4-FFF2-40B4-BE49-F238E27FC236}">
                <a16:creationId xmlns:a16="http://schemas.microsoft.com/office/drawing/2014/main" id="{A6291405-9BAB-47A1-8F77-11DCBC017F6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E39E5FE-E5D8-470C-B129-36F6855C3B0D}"/>
              </a:ext>
            </a:extLst>
          </p:cNvPr>
          <p:cNvSpPr>
            <a:spLocks noGrp="1"/>
          </p:cNvSpPr>
          <p:nvPr>
            <p:ph type="title"/>
          </p:nvPr>
        </p:nvSpPr>
        <p:spPr>
          <a:xfrm>
            <a:off x="4668377" y="979714"/>
            <a:ext cx="5730960" cy="4665414"/>
          </a:xfrm>
        </p:spPr>
        <p:txBody>
          <a:bodyPr vert="horz" lIns="91440" tIns="45720" rIns="91440" bIns="45720" rtlCol="0" anchor="b">
            <a:normAutofit fontScale="90000"/>
          </a:bodyPr>
          <a:lstStyle/>
          <a:p>
            <a:br>
              <a:rPr lang="en-US" sz="4800" dirty="0"/>
            </a:br>
            <a:br>
              <a:rPr lang="en-US" sz="4800" dirty="0"/>
            </a:br>
            <a:br>
              <a:rPr lang="en-US" sz="4800" dirty="0"/>
            </a:br>
            <a:br>
              <a:rPr lang="en-US" sz="4800" dirty="0"/>
            </a:br>
            <a:r>
              <a:rPr lang="en-US" sz="4800" dirty="0"/>
              <a:t>Henri Grégoire 	                     </a:t>
            </a:r>
            <a:r>
              <a:rPr lang="en-US" sz="3200" dirty="0"/>
              <a:t>(1881-1964)</a:t>
            </a:r>
            <a:br>
              <a:rPr lang="en-US" sz="4800" dirty="0"/>
            </a:br>
            <a:br>
              <a:rPr lang="en-US" sz="4800" dirty="0"/>
            </a:br>
            <a:r>
              <a:rPr lang="en-US" sz="2200" dirty="0"/>
              <a:t>From yet another perspective, Grégoire raised objections to Constantine’s story of conversion altogether. He argued that it was rather </a:t>
            </a:r>
            <a:r>
              <a:rPr lang="en-US" sz="2200" dirty="0" err="1"/>
              <a:t>Licinius</a:t>
            </a:r>
            <a:r>
              <a:rPr lang="en-US" sz="2200" dirty="0"/>
              <a:t> who initiated </a:t>
            </a:r>
            <a:r>
              <a:rPr lang="en-US" sz="2200" dirty="0" err="1"/>
              <a:t>philo</a:t>
            </a:r>
            <a:r>
              <a:rPr lang="en-US" sz="2200" dirty="0"/>
              <a:t>-Christian imperial politics in the 310s, and that Constantine only converted after taking control of </a:t>
            </a:r>
            <a:r>
              <a:rPr lang="en-US" sz="2200" dirty="0" err="1"/>
              <a:t>Licinius</a:t>
            </a:r>
            <a:r>
              <a:rPr lang="en-US" sz="2200" dirty="0"/>
              <a:t>’ domains in the East, where the power of the Christian movement could be exploited for political advantage. </a:t>
            </a:r>
          </a:p>
        </p:txBody>
      </p:sp>
    </p:spTree>
    <p:extLst>
      <p:ext uri="{BB962C8B-B14F-4D97-AF65-F5344CB8AC3E}">
        <p14:creationId xmlns:p14="http://schemas.microsoft.com/office/powerpoint/2010/main" val="1141301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6404351" y="808056"/>
            <a:ext cx="4168377" cy="1077229"/>
          </a:xfrm>
        </p:spPr>
        <p:txBody>
          <a:bodyPr>
            <a:normAutofit/>
          </a:bodyPr>
          <a:lstStyle/>
          <a:p>
            <a:pPr algn="l"/>
            <a:r>
              <a:rPr lang="en-US" dirty="0"/>
              <a:t>Jochen </a:t>
            </a:r>
            <a:r>
              <a:rPr lang="en-US" dirty="0" err="1"/>
              <a:t>Bleicken</a:t>
            </a:r>
            <a:r>
              <a:rPr lang="en-US" dirty="0"/>
              <a:t>                </a:t>
            </a:r>
            <a:r>
              <a:rPr lang="en-US" sz="2400" dirty="0"/>
              <a:t>(1926-2005)</a:t>
            </a:r>
          </a:p>
        </p:txBody>
      </p:sp>
      <p:pic>
        <p:nvPicPr>
          <p:cNvPr id="126" name="Content Placeholder 3">
            <a:extLst>
              <a:ext uri="{FF2B5EF4-FFF2-40B4-BE49-F238E27FC236}">
                <a16:creationId xmlns:a16="http://schemas.microsoft.com/office/drawing/2014/main" id="{A920E7A3-3099-451B-9151-9BDC1312C0AF}"/>
              </a:ext>
            </a:extLst>
          </p:cNvPr>
          <p:cNvPicPr>
            <a:picLocks noChangeAspect="1"/>
          </p:cNvPicPr>
          <p:nvPr/>
        </p:nvPicPr>
        <p:blipFill rotWithShape="1">
          <a:blip r:embed="rId2"/>
          <a:srcRect r="3131" b="-1"/>
          <a:stretch/>
        </p:blipFill>
        <p:spPr>
          <a:xfrm>
            <a:off x="0" y="0"/>
            <a:ext cx="5486400" cy="6858000"/>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127" name="Content Placeholder 102">
            <a:extLst>
              <a:ext uri="{FF2B5EF4-FFF2-40B4-BE49-F238E27FC236}">
                <a16:creationId xmlns:a16="http://schemas.microsoft.com/office/drawing/2014/main" id="{8E752284-2E63-481D-9446-C7849DCB2B4D}"/>
              </a:ext>
            </a:extLst>
          </p:cNvPr>
          <p:cNvSpPr>
            <a:spLocks noGrp="1"/>
          </p:cNvSpPr>
          <p:nvPr>
            <p:ph idx="1"/>
          </p:nvPr>
        </p:nvSpPr>
        <p:spPr>
          <a:xfrm>
            <a:off x="5676900" y="2052116"/>
            <a:ext cx="5343525" cy="4805884"/>
          </a:xfrm>
        </p:spPr>
        <p:txBody>
          <a:bodyPr>
            <a:normAutofit/>
          </a:bodyPr>
          <a:lstStyle/>
          <a:p>
            <a:endParaRPr lang="en-US" sz="1800" dirty="0"/>
          </a:p>
          <a:p>
            <a:r>
              <a:rPr lang="en-US" sz="1800" dirty="0"/>
              <a:t>This understanding continued to form the core of arguments made by </a:t>
            </a:r>
            <a:r>
              <a:rPr lang="en-US" sz="1800" dirty="0" err="1"/>
              <a:t>Bleicken</a:t>
            </a:r>
            <a:r>
              <a:rPr lang="en-US" sz="1800" dirty="0"/>
              <a:t> as recently as 1992.</a:t>
            </a:r>
          </a:p>
          <a:p>
            <a:r>
              <a:rPr lang="en-US" sz="1800" dirty="0"/>
              <a:t>Thus from the mid-nineteenth to the mid-twentieth century, most scholars put little credence in a genuinely Christian Constantine, preferring instead to hold political motives or simple fatuousness responsible for what proved almost by accident to have been the emperor’s momentous decision to convert.</a:t>
            </a:r>
          </a:p>
          <a:p>
            <a:pPr marL="0" indent="0">
              <a:buNone/>
            </a:pPr>
            <a:endParaRPr lang="en-US" sz="1800" dirty="0"/>
          </a:p>
        </p:txBody>
      </p:sp>
    </p:spTree>
    <p:extLst>
      <p:ext uri="{BB962C8B-B14F-4D97-AF65-F5344CB8AC3E}">
        <p14:creationId xmlns:p14="http://schemas.microsoft.com/office/powerpoint/2010/main" val="167653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1964444" y="808056"/>
            <a:ext cx="3319381" cy="1077229"/>
          </a:xfrm>
        </p:spPr>
        <p:txBody>
          <a:bodyPr>
            <a:normAutofit fontScale="90000"/>
          </a:bodyPr>
          <a:lstStyle/>
          <a:p>
            <a:pPr algn="l"/>
            <a:r>
              <a:rPr lang="en-US" sz="2900" dirty="0"/>
              <a:t>Norman H. </a:t>
            </a:r>
            <a:r>
              <a:rPr lang="en-US" sz="2900" dirty="0" err="1"/>
              <a:t>Baynes</a:t>
            </a:r>
            <a:r>
              <a:rPr lang="en-US" sz="2900" dirty="0"/>
              <a:t>                </a:t>
            </a:r>
            <a:r>
              <a:rPr lang="en-US" sz="2000" dirty="0"/>
              <a:t>(1926-2005)</a:t>
            </a:r>
          </a:p>
        </p:txBody>
      </p:sp>
      <p:sp>
        <p:nvSpPr>
          <p:cNvPr id="133" name="Content Placeholder 132">
            <a:extLst>
              <a:ext uri="{FF2B5EF4-FFF2-40B4-BE49-F238E27FC236}">
                <a16:creationId xmlns:a16="http://schemas.microsoft.com/office/drawing/2014/main" id="{8EFAD555-4084-4136-8DF6-760F6FE4D2AF}"/>
              </a:ext>
            </a:extLst>
          </p:cNvPr>
          <p:cNvSpPr>
            <a:spLocks noGrp="1"/>
          </p:cNvSpPr>
          <p:nvPr>
            <p:ph idx="1"/>
          </p:nvPr>
        </p:nvSpPr>
        <p:spPr>
          <a:xfrm>
            <a:off x="1222766" y="1885285"/>
            <a:ext cx="6037384" cy="4875437"/>
          </a:xfrm>
        </p:spPr>
        <p:txBody>
          <a:bodyPr>
            <a:normAutofit/>
          </a:bodyPr>
          <a:lstStyle/>
          <a:p>
            <a:endParaRPr lang="en-US" sz="1800" dirty="0"/>
          </a:p>
          <a:p>
            <a:r>
              <a:rPr lang="en-US" sz="1800" dirty="0"/>
              <a:t>Opposition to this viewpoint was, however, expressed by N. H. </a:t>
            </a:r>
            <a:r>
              <a:rPr lang="en-US" sz="1800" dirty="0" err="1"/>
              <a:t>Baynes</a:t>
            </a:r>
            <a:r>
              <a:rPr lang="en-US" sz="1800" dirty="0"/>
              <a:t> already by 1929 in his work </a:t>
            </a:r>
            <a:r>
              <a:rPr lang="en-US" sz="1800" i="1" dirty="0"/>
              <a:t>Constantine the Great and the Christian Church</a:t>
            </a:r>
            <a:r>
              <a:rPr lang="en-US" sz="1800" dirty="0"/>
              <a:t>. </a:t>
            </a:r>
          </a:p>
          <a:p>
            <a:r>
              <a:rPr lang="en-US" sz="1800" dirty="0"/>
              <a:t>His Constantine experienced a sincere conversion and became a deeply religious Christian who strove to reenact his personal convictions at the global level by tirelessly working to Christianize his subjects.</a:t>
            </a:r>
          </a:p>
          <a:p>
            <a:r>
              <a:rPr lang="en-US" sz="1800" dirty="0"/>
              <a:t>Based as it was on the wealth of Constantinian documents preserved in Christian sources, this viewpoint exercised tremendous influence by the mid-twentieth century and came to enjoy widespread support from scholars like</a:t>
            </a:r>
          </a:p>
          <a:p>
            <a:endParaRPr lang="en-US" sz="1800" dirty="0"/>
          </a:p>
        </p:txBody>
      </p:sp>
      <p:pic>
        <p:nvPicPr>
          <p:cNvPr id="131" name="Content Placeholder 3">
            <a:extLst>
              <a:ext uri="{FF2B5EF4-FFF2-40B4-BE49-F238E27FC236}">
                <a16:creationId xmlns:a16="http://schemas.microsoft.com/office/drawing/2014/main" id="{ED6D60A9-B56A-41DD-8761-F477E629463F}"/>
              </a:ext>
            </a:extLst>
          </p:cNvPr>
          <p:cNvPicPr>
            <a:picLocks noChangeAspect="1"/>
          </p:cNvPicPr>
          <p:nvPr/>
        </p:nvPicPr>
        <p:blipFill rotWithShape="1">
          <a:blip r:embed="rId2"/>
          <a:srcRect r="1" b="21544"/>
          <a:stretch/>
        </p:blipFill>
        <p:spPr>
          <a:xfrm>
            <a:off x="7458197" y="-518114"/>
            <a:ext cx="5897879" cy="7648406"/>
          </a:xfrm>
          <a:prstGeom prst="rect">
            <a:avLst/>
          </a:prstGeom>
          <a:ln w="12700">
            <a:solidFill>
              <a:schemeClr val="tx1"/>
            </a:solidFill>
          </a:ln>
        </p:spPr>
      </p:pic>
    </p:spTree>
    <p:extLst>
      <p:ext uri="{BB962C8B-B14F-4D97-AF65-F5344CB8AC3E}">
        <p14:creationId xmlns:p14="http://schemas.microsoft.com/office/powerpoint/2010/main" val="2726419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1964444" y="808056"/>
            <a:ext cx="3319381" cy="1077229"/>
          </a:xfrm>
        </p:spPr>
        <p:txBody>
          <a:bodyPr>
            <a:normAutofit/>
          </a:bodyPr>
          <a:lstStyle/>
          <a:p>
            <a:pPr algn="l"/>
            <a:r>
              <a:rPr lang="en-US" sz="2900" dirty="0"/>
              <a:t> Andreas </a:t>
            </a:r>
            <a:r>
              <a:rPr lang="en-US" sz="2900" dirty="0" err="1"/>
              <a:t>Alföldi</a:t>
            </a:r>
            <a:r>
              <a:rPr lang="en-US" sz="2900" dirty="0"/>
              <a:t>	 </a:t>
            </a:r>
            <a:r>
              <a:rPr lang="en-US" sz="2400" dirty="0"/>
              <a:t>(1895-1981)</a:t>
            </a:r>
          </a:p>
        </p:txBody>
      </p:sp>
      <p:sp>
        <p:nvSpPr>
          <p:cNvPr id="133" name="Content Placeholder 132">
            <a:extLst>
              <a:ext uri="{FF2B5EF4-FFF2-40B4-BE49-F238E27FC236}">
                <a16:creationId xmlns:a16="http://schemas.microsoft.com/office/drawing/2014/main" id="{11098BDE-C126-4E93-B693-7B7217BB5314}"/>
              </a:ext>
            </a:extLst>
          </p:cNvPr>
          <p:cNvSpPr>
            <a:spLocks noGrp="1"/>
          </p:cNvSpPr>
          <p:nvPr>
            <p:ph idx="1"/>
          </p:nvPr>
        </p:nvSpPr>
        <p:spPr>
          <a:xfrm>
            <a:off x="1964444" y="2052116"/>
            <a:ext cx="3319381" cy="3997828"/>
          </a:xfrm>
        </p:spPr>
        <p:txBody>
          <a:bodyPr>
            <a:normAutofit/>
          </a:bodyPr>
          <a:lstStyle/>
          <a:p>
            <a:endParaRPr lang="en-US" sz="1800"/>
          </a:p>
        </p:txBody>
      </p:sp>
      <p:pic>
        <p:nvPicPr>
          <p:cNvPr id="131" name="Content Placeholder 3">
            <a:extLst>
              <a:ext uri="{FF2B5EF4-FFF2-40B4-BE49-F238E27FC236}">
                <a16:creationId xmlns:a16="http://schemas.microsoft.com/office/drawing/2014/main" id="{71ED7CB6-7A1D-4961-B548-11BD66804D2F}"/>
              </a:ext>
            </a:extLst>
          </p:cNvPr>
          <p:cNvPicPr>
            <a:picLocks noChangeAspect="1"/>
          </p:cNvPicPr>
          <p:nvPr/>
        </p:nvPicPr>
        <p:blipFill rotWithShape="1">
          <a:blip r:embed="rId2"/>
          <a:srcRect t="5012" r="-1" b="428"/>
          <a:stretch/>
        </p:blipFill>
        <p:spPr>
          <a:xfrm>
            <a:off x="6096543" y="227"/>
            <a:ext cx="5288377" cy="6858000"/>
          </a:xfrm>
          <a:prstGeom prst="rect">
            <a:avLst/>
          </a:prstGeom>
          <a:ln w="12700">
            <a:solidFill>
              <a:schemeClr val="tx1"/>
            </a:solidFill>
          </a:ln>
        </p:spPr>
      </p:pic>
    </p:spTree>
    <p:extLst>
      <p:ext uri="{BB962C8B-B14F-4D97-AF65-F5344CB8AC3E}">
        <p14:creationId xmlns:p14="http://schemas.microsoft.com/office/powerpoint/2010/main" val="3252744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1969804" y="808056"/>
            <a:ext cx="3317492" cy="1077229"/>
          </a:xfrm>
        </p:spPr>
        <p:txBody>
          <a:bodyPr>
            <a:normAutofit/>
          </a:bodyPr>
          <a:lstStyle/>
          <a:p>
            <a:pPr algn="l"/>
            <a:r>
              <a:rPr lang="en-US" sz="2600" dirty="0"/>
              <a:t>Salvatore Calderone </a:t>
            </a:r>
          </a:p>
        </p:txBody>
      </p:sp>
      <p:sp>
        <p:nvSpPr>
          <p:cNvPr id="153" name="Content Placeholder 152">
            <a:extLst>
              <a:ext uri="{FF2B5EF4-FFF2-40B4-BE49-F238E27FC236}">
                <a16:creationId xmlns:a16="http://schemas.microsoft.com/office/drawing/2014/main" id="{28F58D9C-24C8-47FF-BDAD-CD98E0D960A8}"/>
              </a:ext>
            </a:extLst>
          </p:cNvPr>
          <p:cNvSpPr>
            <a:spLocks noGrp="1"/>
          </p:cNvSpPr>
          <p:nvPr>
            <p:ph idx="1"/>
          </p:nvPr>
        </p:nvSpPr>
        <p:spPr>
          <a:xfrm>
            <a:off x="289249" y="2052116"/>
            <a:ext cx="4998047" cy="3997828"/>
          </a:xfrm>
        </p:spPr>
        <p:txBody>
          <a:bodyPr>
            <a:normAutofit/>
          </a:bodyPr>
          <a:lstStyle/>
          <a:p>
            <a:pPr marL="0" indent="0">
              <a:buNone/>
            </a:pPr>
            <a:endParaRPr lang="en-US" sz="1800" i="1" dirty="0"/>
          </a:p>
          <a:p>
            <a:pPr marL="0" indent="0">
              <a:buNone/>
            </a:pPr>
            <a:r>
              <a:rPr lang="en-US" sz="1800" i="1" dirty="0"/>
              <a:t>Constantino e </a:t>
            </a:r>
            <a:r>
              <a:rPr lang="en-US" sz="1800" i="1" dirty="0" err="1"/>
              <a:t>il</a:t>
            </a:r>
            <a:r>
              <a:rPr lang="en-US" sz="1800" i="1" dirty="0"/>
              <a:t> </a:t>
            </a:r>
            <a:r>
              <a:rPr lang="en-US" sz="1800" i="1" dirty="0" err="1"/>
              <a:t>Cattolicesimo</a:t>
            </a:r>
            <a:r>
              <a:rPr lang="en-US" sz="1800" i="1" dirty="0"/>
              <a:t> </a:t>
            </a:r>
            <a:r>
              <a:rPr lang="en-US" sz="1800" dirty="0"/>
              <a:t>(2001)</a:t>
            </a:r>
          </a:p>
        </p:txBody>
      </p:sp>
      <p:pic>
        <p:nvPicPr>
          <p:cNvPr id="151" name="Content Placeholder 3">
            <a:extLst>
              <a:ext uri="{FF2B5EF4-FFF2-40B4-BE49-F238E27FC236}">
                <a16:creationId xmlns:a16="http://schemas.microsoft.com/office/drawing/2014/main" id="{5F6B8690-B206-42BC-B3EB-2BDF3BAF5181}"/>
              </a:ext>
            </a:extLst>
          </p:cNvPr>
          <p:cNvPicPr>
            <a:picLocks noChangeAspect="1"/>
          </p:cNvPicPr>
          <p:nvPr/>
        </p:nvPicPr>
        <p:blipFill>
          <a:blip r:embed="rId2"/>
          <a:stretch>
            <a:fillRect/>
          </a:stretch>
        </p:blipFill>
        <p:spPr>
          <a:xfrm>
            <a:off x="6096000" y="1885285"/>
            <a:ext cx="6096000" cy="4650176"/>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Tree>
    <p:extLst>
      <p:ext uri="{BB962C8B-B14F-4D97-AF65-F5344CB8AC3E}">
        <p14:creationId xmlns:p14="http://schemas.microsoft.com/office/powerpoint/2010/main" val="3797091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1969803" y="808056"/>
            <a:ext cx="8608037" cy="1077229"/>
          </a:xfrm>
        </p:spPr>
        <p:txBody>
          <a:bodyPr>
            <a:normAutofit/>
          </a:bodyPr>
          <a:lstStyle/>
          <a:p>
            <a:pPr algn="l"/>
            <a:r>
              <a:rPr lang="en-US" dirty="0"/>
              <a:t>Timothy Barnes</a:t>
            </a:r>
            <a:br>
              <a:rPr lang="en-US" dirty="0"/>
            </a:br>
            <a:r>
              <a:rPr lang="en-US" sz="2200" dirty="0"/>
              <a:t>(b. 1942)</a:t>
            </a:r>
          </a:p>
        </p:txBody>
      </p:sp>
      <p:pic>
        <p:nvPicPr>
          <p:cNvPr id="106" name="Content Placeholder 3">
            <a:extLst>
              <a:ext uri="{FF2B5EF4-FFF2-40B4-BE49-F238E27FC236}">
                <a16:creationId xmlns:a16="http://schemas.microsoft.com/office/drawing/2014/main" id="{69EC9CD1-4273-4D38-8CE4-996B74B5E9A0}"/>
              </a:ext>
            </a:extLst>
          </p:cNvPr>
          <p:cNvPicPr>
            <a:picLocks noChangeAspect="1"/>
          </p:cNvPicPr>
          <p:nvPr/>
        </p:nvPicPr>
        <p:blipFill rotWithShape="1">
          <a:blip r:embed="rId2"/>
          <a:srcRect l="8253" r="1252" b="-1"/>
          <a:stretch/>
        </p:blipFill>
        <p:spPr>
          <a:xfrm>
            <a:off x="2286939" y="2364159"/>
            <a:ext cx="2341722" cy="3364051"/>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108" name="Content Placeholder 107">
            <a:extLst>
              <a:ext uri="{FF2B5EF4-FFF2-40B4-BE49-F238E27FC236}">
                <a16:creationId xmlns:a16="http://schemas.microsoft.com/office/drawing/2014/main" id="{D4A08645-23E6-4A0C-95C8-4D22C1DAAED5}"/>
              </a:ext>
            </a:extLst>
          </p:cNvPr>
          <p:cNvSpPr>
            <a:spLocks noGrp="1"/>
          </p:cNvSpPr>
          <p:nvPr>
            <p:ph idx="1"/>
          </p:nvPr>
        </p:nvSpPr>
        <p:spPr>
          <a:xfrm>
            <a:off x="5036821" y="2052116"/>
            <a:ext cx="6147646" cy="4386784"/>
          </a:xfrm>
        </p:spPr>
        <p:txBody>
          <a:bodyPr>
            <a:normAutofit/>
          </a:bodyPr>
          <a:lstStyle/>
          <a:p>
            <a:endParaRPr lang="en-US" dirty="0"/>
          </a:p>
          <a:p>
            <a:r>
              <a:rPr lang="en-US" dirty="0"/>
              <a:t>Barnes, who is surely the most important scholar of Constantine still publishing, has been on something of a crusade to use the tools of scientific history to prove the decisiveness of Constantine’s conversion in 312 and to argue that the emperor became rigidly intransigent against non-Christians from 324 onward.</a:t>
            </a:r>
          </a:p>
          <a:p>
            <a:r>
              <a:rPr lang="en-US" dirty="0"/>
              <a:t>In recent years this unquestionably Christian Constantine has been presented in even more mannered fashion in the studies of C. </a:t>
            </a:r>
            <a:r>
              <a:rPr lang="en-US" dirty="0" err="1"/>
              <a:t>Odahl</a:t>
            </a:r>
            <a:r>
              <a:rPr lang="en-US" dirty="0"/>
              <a:t> and T. Elliott, the latter of whom holds that the emperor had no need for conversion since he had been raised a Christian from childhood.2</a:t>
            </a:r>
          </a:p>
        </p:txBody>
      </p:sp>
    </p:spTree>
    <p:extLst>
      <p:ext uri="{BB962C8B-B14F-4D97-AF65-F5344CB8AC3E}">
        <p14:creationId xmlns:p14="http://schemas.microsoft.com/office/powerpoint/2010/main" val="2392105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1336F-0E78-4242-9ED4-9D98FE588CAE}"/>
              </a:ext>
            </a:extLst>
          </p:cNvPr>
          <p:cNvSpPr>
            <a:spLocks noGrp="1"/>
          </p:cNvSpPr>
          <p:nvPr>
            <p:ph type="ctrTitle"/>
          </p:nvPr>
        </p:nvSpPr>
        <p:spPr>
          <a:xfrm>
            <a:off x="895739" y="2568817"/>
            <a:ext cx="9298907" cy="3133968"/>
          </a:xfrm>
        </p:spPr>
        <p:txBody>
          <a:bodyPr>
            <a:normAutofit/>
          </a:bodyPr>
          <a:lstStyle/>
          <a:p>
            <a:pPr algn="l"/>
            <a:r>
              <a:rPr lang="en-US" sz="2600" dirty="0">
                <a:solidFill>
                  <a:schemeClr val="bg1"/>
                </a:solidFill>
              </a:rPr>
              <a:t>In the past twenty years, work has appeared with dizzying rapidity, and in it the trend has been to accept a Christian Constantine but to add shading to his broader outlines by focusing on motifs other than Christianity that served as guideposts for the emperor’s life and rule.</a:t>
            </a:r>
          </a:p>
        </p:txBody>
      </p:sp>
      <p:sp>
        <p:nvSpPr>
          <p:cNvPr id="3" name="Subtitle 2">
            <a:extLst>
              <a:ext uri="{FF2B5EF4-FFF2-40B4-BE49-F238E27FC236}">
                <a16:creationId xmlns:a16="http://schemas.microsoft.com/office/drawing/2014/main" id="{10AEF58D-1EBD-4E63-80F2-2A9B15F7D373}"/>
              </a:ext>
            </a:extLst>
          </p:cNvPr>
          <p:cNvSpPr>
            <a:spLocks noGrp="1"/>
          </p:cNvSpPr>
          <p:nvPr>
            <p:ph type="subTitle" idx="1"/>
          </p:nvPr>
        </p:nvSpPr>
        <p:spPr>
          <a:xfrm>
            <a:off x="3039048" y="1325691"/>
            <a:ext cx="4355178" cy="1138426"/>
          </a:xfrm>
        </p:spPr>
        <p:txBody>
          <a:bodyPr>
            <a:normAutofit/>
          </a:bodyPr>
          <a:lstStyle/>
          <a:p>
            <a:pPr algn="l"/>
            <a:r>
              <a:rPr lang="en-US" sz="1600" dirty="0">
                <a:solidFill>
                  <a:srgbClr val="1F2D29"/>
                </a:solidFill>
              </a:rPr>
              <a:t>		Recent Scholarship</a:t>
            </a:r>
          </a:p>
        </p:txBody>
      </p:sp>
    </p:spTree>
    <p:extLst>
      <p:ext uri="{BB962C8B-B14F-4D97-AF65-F5344CB8AC3E}">
        <p14:creationId xmlns:p14="http://schemas.microsoft.com/office/powerpoint/2010/main" val="3256886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D83BBD7C-498A-4C5D-AB41-F426C68BC7A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42" name="Rectangle 41">
              <a:extLst>
                <a:ext uri="{FF2B5EF4-FFF2-40B4-BE49-F238E27FC236}">
                  <a16:creationId xmlns:a16="http://schemas.microsoft.com/office/drawing/2014/main" id="{3C244CB4-82F8-408B-90CF-8790B49200C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Oval 42">
              <a:extLst>
                <a:ext uri="{FF2B5EF4-FFF2-40B4-BE49-F238E27FC236}">
                  <a16:creationId xmlns:a16="http://schemas.microsoft.com/office/drawing/2014/main" id="{3AEB2EDF-947E-4C45-84CA-A7677672F8D3}"/>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4" name="Oval 43">
              <a:extLst>
                <a:ext uri="{FF2B5EF4-FFF2-40B4-BE49-F238E27FC236}">
                  <a16:creationId xmlns:a16="http://schemas.microsoft.com/office/drawing/2014/main" id="{D7E0AB0B-FFA9-4D57-AC8F-5F83219DA315}"/>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5" name="Oval 44">
              <a:extLst>
                <a:ext uri="{FF2B5EF4-FFF2-40B4-BE49-F238E27FC236}">
                  <a16:creationId xmlns:a16="http://schemas.microsoft.com/office/drawing/2014/main" id="{3AE4624A-38E2-4004-A68A-46B487FF7F6E}"/>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6" name="Freeform 5">
              <a:extLst>
                <a:ext uri="{FF2B5EF4-FFF2-40B4-BE49-F238E27FC236}">
                  <a16:creationId xmlns:a16="http://schemas.microsoft.com/office/drawing/2014/main" id="{D389D2B9-4681-43B1-B432-CF57F21B1205}"/>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8" name="Rectangle 47">
            <a:extLst>
              <a:ext uri="{FF2B5EF4-FFF2-40B4-BE49-F238E27FC236}">
                <a16:creationId xmlns:a16="http://schemas.microsoft.com/office/drawing/2014/main" id="{2243419A-744C-4016-8F12-40F0C01831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0" name="Freeform 5">
            <a:extLst>
              <a:ext uri="{FF2B5EF4-FFF2-40B4-BE49-F238E27FC236}">
                <a16:creationId xmlns:a16="http://schemas.microsoft.com/office/drawing/2014/main" id="{D6A57299-AC67-4204-BCA6-08B969145A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7" name="Content Placeholder 6">
            <a:extLst>
              <a:ext uri="{FF2B5EF4-FFF2-40B4-BE49-F238E27FC236}">
                <a16:creationId xmlns:a16="http://schemas.microsoft.com/office/drawing/2014/main" id="{9A66BE78-1446-4953-8E04-59F6D741C3DB}"/>
              </a:ext>
            </a:extLst>
          </p:cNvPr>
          <p:cNvPicPr>
            <a:picLocks noGrp="1" noChangeAspect="1"/>
          </p:cNvPicPr>
          <p:nvPr>
            <p:ph idx="1"/>
          </p:nvPr>
        </p:nvPicPr>
        <p:blipFill rotWithShape="1">
          <a:blip r:embed="rId3"/>
          <a:srcRect l="6688" r="8749" b="3"/>
          <a:stretch/>
        </p:blipFill>
        <p:spPr>
          <a:xfrm>
            <a:off x="478965" y="466928"/>
            <a:ext cx="3751053" cy="5914227"/>
          </a:xfrm>
          <a:prstGeom prst="rect">
            <a:avLst/>
          </a:prstGeom>
          <a:ln>
            <a:noFill/>
          </a:ln>
        </p:spPr>
      </p:pic>
      <p:sp>
        <p:nvSpPr>
          <p:cNvPr id="52" name="Rectangle 51">
            <a:extLst>
              <a:ext uri="{FF2B5EF4-FFF2-40B4-BE49-F238E27FC236}">
                <a16:creationId xmlns:a16="http://schemas.microsoft.com/office/drawing/2014/main" id="{A6291405-9BAB-47A1-8F77-11DCBC017F6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9D50632-14BE-4EDD-BD0E-CE3418DCF8E9}"/>
              </a:ext>
            </a:extLst>
          </p:cNvPr>
          <p:cNvSpPr>
            <a:spLocks noGrp="1"/>
          </p:cNvSpPr>
          <p:nvPr>
            <p:ph type="title"/>
          </p:nvPr>
        </p:nvSpPr>
        <p:spPr>
          <a:xfrm>
            <a:off x="4230018" y="1828800"/>
            <a:ext cx="7350793" cy="3609975"/>
          </a:xfrm>
        </p:spPr>
        <p:txBody>
          <a:bodyPr vert="horz" lIns="91440" tIns="45720" rIns="91440" bIns="45720" rtlCol="0" anchor="b">
            <a:normAutofit fontScale="90000"/>
          </a:bodyPr>
          <a:lstStyle/>
          <a:p>
            <a:r>
              <a:rPr lang="en-US" sz="4800" dirty="0"/>
              <a:t>H.A. Drake</a:t>
            </a:r>
            <a:br>
              <a:rPr lang="en-US" sz="4800" dirty="0"/>
            </a:br>
            <a:r>
              <a:rPr lang="en-US" i="1" dirty="0"/>
              <a:t>Constantine and the Bishops</a:t>
            </a:r>
            <a:br>
              <a:rPr lang="en-US" i="1" dirty="0"/>
            </a:br>
            <a:br>
              <a:rPr lang="en-US" i="1" dirty="0"/>
            </a:br>
            <a:r>
              <a:rPr lang="en-US" sz="2200" dirty="0">
                <a:solidFill>
                  <a:schemeClr val="bg1"/>
                </a:solidFill>
              </a:rPr>
              <a:t>Drake, whose work first moved studies on Constantine into a twenty-first-century analytical framework, conceives of a Christian emperor, to be sure, but one ready to seek compromise and concessions in his pursuit of consensus and harmony.</a:t>
            </a:r>
            <a:br>
              <a:rPr lang="en-US" sz="2200" i="1" dirty="0">
                <a:solidFill>
                  <a:schemeClr val="tx1"/>
                </a:solidFill>
              </a:rPr>
            </a:br>
            <a:endParaRPr lang="en-US" sz="2200" i="1" dirty="0"/>
          </a:p>
        </p:txBody>
      </p:sp>
    </p:spTree>
    <p:extLst>
      <p:ext uri="{BB962C8B-B14F-4D97-AF65-F5344CB8AC3E}">
        <p14:creationId xmlns:p14="http://schemas.microsoft.com/office/powerpoint/2010/main" val="2875438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24A07977-CB18-438C-8096-723D3CD7F667}"/>
              </a:ext>
            </a:extLst>
          </p:cNvPr>
          <p:cNvPicPr>
            <a:picLocks noChangeAspect="1"/>
          </p:cNvPicPr>
          <p:nvPr/>
        </p:nvPicPr>
        <p:blipFill rotWithShape="1">
          <a:blip r:embed="rId2"/>
          <a:srcRect t="12614" r="-2" b="2986"/>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23124E4B-9F60-4CA1-818D-D4952469BAEC}"/>
              </a:ext>
            </a:extLst>
          </p:cNvPr>
          <p:cNvSpPr>
            <a:spLocks noGrp="1"/>
          </p:cNvSpPr>
          <p:nvPr>
            <p:ph type="title"/>
          </p:nvPr>
        </p:nvSpPr>
        <p:spPr>
          <a:xfrm>
            <a:off x="223935" y="753228"/>
            <a:ext cx="6046236" cy="1080938"/>
          </a:xfrm>
        </p:spPr>
        <p:txBody>
          <a:bodyPr>
            <a:normAutofit/>
          </a:bodyPr>
          <a:lstStyle/>
          <a:p>
            <a:r>
              <a:rPr lang="en-US" dirty="0"/>
              <a:t>  </a:t>
            </a:r>
            <a:r>
              <a:rPr lang="en-US" dirty="0" err="1"/>
              <a:t>Maximianus</a:t>
            </a:r>
            <a:r>
              <a:rPr lang="en-US" dirty="0"/>
              <a:t> </a:t>
            </a:r>
            <a:r>
              <a:rPr lang="en-US" sz="2700" dirty="0"/>
              <a:t>(250—310 AD)</a:t>
            </a:r>
          </a:p>
        </p:txBody>
      </p:sp>
      <p:sp>
        <p:nvSpPr>
          <p:cNvPr id="10" name="Content Placeholder 9"/>
          <p:cNvSpPr>
            <a:spLocks noGrp="1"/>
          </p:cNvSpPr>
          <p:nvPr>
            <p:ph idx="1"/>
          </p:nvPr>
        </p:nvSpPr>
        <p:spPr>
          <a:xfrm>
            <a:off x="680322" y="2336873"/>
            <a:ext cx="5041628" cy="3599316"/>
          </a:xfrm>
        </p:spPr>
        <p:txBody>
          <a:bodyPr>
            <a:normAutofit/>
          </a:bodyPr>
          <a:lstStyle/>
          <a:p>
            <a:endParaRPr lang="en-US" sz="2000" dirty="0"/>
          </a:p>
        </p:txBody>
      </p:sp>
    </p:spTree>
    <p:extLst>
      <p:ext uri="{BB962C8B-B14F-4D97-AF65-F5344CB8AC3E}">
        <p14:creationId xmlns:p14="http://schemas.microsoft.com/office/powerpoint/2010/main" val="2570996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1964444" y="808056"/>
            <a:ext cx="3319381" cy="1077229"/>
          </a:xfrm>
        </p:spPr>
        <p:txBody>
          <a:bodyPr>
            <a:normAutofit fontScale="90000"/>
          </a:bodyPr>
          <a:lstStyle/>
          <a:p>
            <a:pPr algn="l"/>
            <a:r>
              <a:rPr lang="en-US" dirty="0"/>
              <a:t>Klaus Martin </a:t>
            </a:r>
            <a:r>
              <a:rPr lang="en-US" dirty="0" err="1"/>
              <a:t>Girardet</a:t>
            </a:r>
            <a:r>
              <a:rPr lang="en-US" dirty="0"/>
              <a:t>	</a:t>
            </a:r>
          </a:p>
        </p:txBody>
      </p:sp>
      <p:sp>
        <p:nvSpPr>
          <p:cNvPr id="153" name="Content Placeholder 152">
            <a:extLst>
              <a:ext uri="{FF2B5EF4-FFF2-40B4-BE49-F238E27FC236}">
                <a16:creationId xmlns:a16="http://schemas.microsoft.com/office/drawing/2014/main" id="{E89C8ABC-4BC8-4B07-81D6-C699C3D3D0B3}"/>
              </a:ext>
            </a:extLst>
          </p:cNvPr>
          <p:cNvSpPr>
            <a:spLocks noGrp="1"/>
          </p:cNvSpPr>
          <p:nvPr>
            <p:ph idx="1"/>
          </p:nvPr>
        </p:nvSpPr>
        <p:spPr>
          <a:xfrm>
            <a:off x="1964444" y="2052116"/>
            <a:ext cx="3319381" cy="3997828"/>
          </a:xfrm>
        </p:spPr>
        <p:txBody>
          <a:bodyPr>
            <a:normAutofit/>
          </a:bodyPr>
          <a:lstStyle/>
          <a:p>
            <a:pPr marL="0" indent="0">
              <a:buNone/>
            </a:pPr>
            <a:endParaRPr lang="en-US" dirty="0"/>
          </a:p>
          <a:p>
            <a:pPr marL="0" indent="0">
              <a:buNone/>
            </a:pPr>
            <a:r>
              <a:rPr lang="en-US" sz="1800" dirty="0" err="1"/>
              <a:t>Girardet’s</a:t>
            </a:r>
            <a:r>
              <a:rPr lang="en-US" sz="1800" dirty="0"/>
              <a:t> Constantine is deeply spiritual, a convert already by 311, who from this point forward became ever more concerned with his role not just as a politician, but above all as a religious leader.</a:t>
            </a:r>
          </a:p>
        </p:txBody>
      </p:sp>
      <p:pic>
        <p:nvPicPr>
          <p:cNvPr id="151" name="Content Placeholder 3">
            <a:extLst>
              <a:ext uri="{FF2B5EF4-FFF2-40B4-BE49-F238E27FC236}">
                <a16:creationId xmlns:a16="http://schemas.microsoft.com/office/drawing/2014/main" id="{1326DB36-FE89-4309-ACCD-2B1DA44F75D2}"/>
              </a:ext>
            </a:extLst>
          </p:cNvPr>
          <p:cNvPicPr>
            <a:picLocks noChangeAspect="1"/>
          </p:cNvPicPr>
          <p:nvPr/>
        </p:nvPicPr>
        <p:blipFill rotWithShape="1">
          <a:blip r:embed="rId2"/>
          <a:srcRect r="1" b="6306"/>
          <a:stretch/>
        </p:blipFill>
        <p:spPr>
          <a:xfrm>
            <a:off x="6096543" y="227"/>
            <a:ext cx="5288377" cy="6858000"/>
          </a:xfrm>
          <a:prstGeom prst="rect">
            <a:avLst/>
          </a:prstGeom>
          <a:ln w="12700">
            <a:solidFill>
              <a:schemeClr val="tx1"/>
            </a:solidFill>
          </a:ln>
        </p:spPr>
      </p:pic>
    </p:spTree>
    <p:extLst>
      <p:ext uri="{BB962C8B-B14F-4D97-AF65-F5344CB8AC3E}">
        <p14:creationId xmlns:p14="http://schemas.microsoft.com/office/powerpoint/2010/main" val="4128792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2611808" y="808056"/>
            <a:ext cx="7958331" cy="1530542"/>
          </a:xfrm>
        </p:spPr>
        <p:txBody>
          <a:bodyPr>
            <a:normAutofit/>
          </a:bodyPr>
          <a:lstStyle/>
          <a:p>
            <a:pPr algn="l"/>
            <a:r>
              <a:rPr lang="en-US" sz="4800"/>
              <a:t>	H. Brandt</a:t>
            </a:r>
          </a:p>
        </p:txBody>
      </p:sp>
      <p:sp>
        <p:nvSpPr>
          <p:cNvPr id="153" name="Content Placeholder 152">
            <a:extLst>
              <a:ext uri="{FF2B5EF4-FFF2-40B4-BE49-F238E27FC236}">
                <a16:creationId xmlns:a16="http://schemas.microsoft.com/office/drawing/2014/main" id="{E89C8ABC-4BC8-4B07-81D6-C699C3D3D0B3}"/>
              </a:ext>
            </a:extLst>
          </p:cNvPr>
          <p:cNvSpPr>
            <a:spLocks noGrp="1"/>
          </p:cNvSpPr>
          <p:nvPr>
            <p:ph idx="1"/>
          </p:nvPr>
        </p:nvSpPr>
        <p:spPr>
          <a:xfrm>
            <a:off x="2362874" y="2662280"/>
            <a:ext cx="8207265" cy="3387664"/>
          </a:xfrm>
        </p:spPr>
        <p:txBody>
          <a:bodyPr anchor="t">
            <a:normAutofit/>
          </a:bodyPr>
          <a:lstStyle/>
          <a:p>
            <a:pPr marL="0" indent="0">
              <a:buNone/>
            </a:pPr>
            <a:r>
              <a:rPr lang="en-US" dirty="0"/>
              <a:t>Similar is the Constantine of Brandt, whose Constantine made a clear “qualitative leap” toward Christianity after his conversion, even if the roots of that conversion—like the roots of most of Constantine’s policies—lay in ground well prepared by his </a:t>
            </a:r>
            <a:r>
              <a:rPr lang="en-US" dirty="0" err="1"/>
              <a:t>tetrarchic</a:t>
            </a:r>
            <a:r>
              <a:rPr lang="en-US" dirty="0"/>
              <a:t> predecessors.</a:t>
            </a:r>
          </a:p>
        </p:txBody>
      </p:sp>
    </p:spTree>
    <p:extLst>
      <p:ext uri="{BB962C8B-B14F-4D97-AF65-F5344CB8AC3E}">
        <p14:creationId xmlns:p14="http://schemas.microsoft.com/office/powerpoint/2010/main" val="9489334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2188901" y="808056"/>
            <a:ext cx="8381238" cy="1077229"/>
          </a:xfrm>
        </p:spPr>
        <p:txBody>
          <a:bodyPr>
            <a:normAutofit/>
          </a:bodyPr>
          <a:lstStyle/>
          <a:p>
            <a:pPr algn="l"/>
            <a:r>
              <a:rPr lang="en-US" sz="4800" dirty="0"/>
              <a:t>	P. Stephenson</a:t>
            </a:r>
          </a:p>
        </p:txBody>
      </p:sp>
      <p:sp>
        <p:nvSpPr>
          <p:cNvPr id="153" name="Content Placeholder 152">
            <a:extLst>
              <a:ext uri="{FF2B5EF4-FFF2-40B4-BE49-F238E27FC236}">
                <a16:creationId xmlns:a16="http://schemas.microsoft.com/office/drawing/2014/main" id="{E89C8ABC-4BC8-4B07-81D6-C699C3D3D0B3}"/>
              </a:ext>
            </a:extLst>
          </p:cNvPr>
          <p:cNvSpPr>
            <a:spLocks noGrp="1"/>
          </p:cNvSpPr>
          <p:nvPr>
            <p:ph idx="1"/>
          </p:nvPr>
        </p:nvSpPr>
        <p:spPr>
          <a:xfrm>
            <a:off x="2256639" y="2052116"/>
            <a:ext cx="6572814" cy="3997828"/>
          </a:xfrm>
        </p:spPr>
        <p:txBody>
          <a:bodyPr anchor="t">
            <a:normAutofit/>
          </a:bodyPr>
          <a:lstStyle/>
          <a:p>
            <a:pPr marL="0" indent="0">
              <a:buNone/>
            </a:pPr>
            <a:endParaRPr lang="en-US" dirty="0"/>
          </a:p>
          <a:p>
            <a:pPr marL="0" indent="0">
              <a:buNone/>
            </a:pPr>
            <a:r>
              <a:rPr lang="en-US" sz="1800" dirty="0"/>
              <a:t>Stephenson outlines an emperor who was riding a rising wave of conversion when he turned to Christianity, and who hoped to use his new religion as a guarantor of military victory</a:t>
            </a:r>
          </a:p>
        </p:txBody>
      </p:sp>
    </p:spTree>
    <p:extLst>
      <p:ext uri="{BB962C8B-B14F-4D97-AF65-F5344CB8AC3E}">
        <p14:creationId xmlns:p14="http://schemas.microsoft.com/office/powerpoint/2010/main" val="431843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2611808" y="808056"/>
            <a:ext cx="7958331" cy="1530542"/>
          </a:xfrm>
        </p:spPr>
        <p:txBody>
          <a:bodyPr>
            <a:normAutofit/>
          </a:bodyPr>
          <a:lstStyle/>
          <a:p>
            <a:pPr algn="l"/>
            <a:r>
              <a:rPr lang="en-US" sz="4800" dirty="0"/>
              <a:t>	Paul </a:t>
            </a:r>
            <a:r>
              <a:rPr lang="en-US" sz="4800" dirty="0" err="1"/>
              <a:t>Veyne</a:t>
            </a:r>
            <a:endParaRPr lang="en-US" sz="4800" dirty="0"/>
          </a:p>
        </p:txBody>
      </p:sp>
      <p:sp>
        <p:nvSpPr>
          <p:cNvPr id="153" name="Content Placeholder 152">
            <a:extLst>
              <a:ext uri="{FF2B5EF4-FFF2-40B4-BE49-F238E27FC236}">
                <a16:creationId xmlns:a16="http://schemas.microsoft.com/office/drawing/2014/main" id="{E89C8ABC-4BC8-4B07-81D6-C699C3D3D0B3}"/>
              </a:ext>
            </a:extLst>
          </p:cNvPr>
          <p:cNvSpPr>
            <a:spLocks noGrp="1"/>
          </p:cNvSpPr>
          <p:nvPr>
            <p:ph idx="1"/>
          </p:nvPr>
        </p:nvSpPr>
        <p:spPr>
          <a:xfrm>
            <a:off x="2362874" y="2662280"/>
            <a:ext cx="8207265" cy="3387664"/>
          </a:xfrm>
        </p:spPr>
        <p:txBody>
          <a:bodyPr anchor="t">
            <a:normAutofit/>
          </a:bodyPr>
          <a:lstStyle/>
          <a:p>
            <a:pPr marL="0" indent="0">
              <a:buNone/>
            </a:pPr>
            <a:r>
              <a:rPr lang="en-US" dirty="0" err="1"/>
              <a:t>Veyne</a:t>
            </a:r>
            <a:r>
              <a:rPr lang="en-US" dirty="0"/>
              <a:t>, by contrast, sees Constantine’s conversion as a radical but ingenious maneuver that exploited the inherent brilliance of this new religion to set the church on a path toward world dominance.</a:t>
            </a:r>
          </a:p>
          <a:p>
            <a:pPr marL="0" indent="0">
              <a:buNone/>
            </a:pPr>
            <a:endParaRPr lang="en-US" dirty="0"/>
          </a:p>
          <a:p>
            <a:pPr marL="0" indent="0">
              <a:buNone/>
            </a:pPr>
            <a:r>
              <a:rPr lang="en-US" dirty="0"/>
              <a:t>Nevertheless, these Christian </a:t>
            </a:r>
            <a:r>
              <a:rPr lang="en-US" dirty="0" err="1"/>
              <a:t>Constantines</a:t>
            </a:r>
            <a:r>
              <a:rPr lang="en-US" dirty="0"/>
              <a:t> are by no means the only actors on the stage. Many contemporary scholars cleave to a more spiritually neutral figure, much more interested in politics and rulership than faith or religion.</a:t>
            </a:r>
          </a:p>
        </p:txBody>
      </p:sp>
    </p:spTree>
    <p:extLst>
      <p:ext uri="{BB962C8B-B14F-4D97-AF65-F5344CB8AC3E}">
        <p14:creationId xmlns:p14="http://schemas.microsoft.com/office/powerpoint/2010/main" val="9887188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2611808" y="808056"/>
            <a:ext cx="7958331" cy="1530542"/>
          </a:xfrm>
        </p:spPr>
        <p:txBody>
          <a:bodyPr>
            <a:normAutofit/>
          </a:bodyPr>
          <a:lstStyle/>
          <a:p>
            <a:pPr algn="l"/>
            <a:r>
              <a:rPr lang="en-US" sz="4800" dirty="0"/>
              <a:t>A. </a:t>
            </a:r>
            <a:r>
              <a:rPr lang="en-US" sz="4800" dirty="0" err="1"/>
              <a:t>Marcone</a:t>
            </a:r>
            <a:r>
              <a:rPr lang="en-US" sz="4800" dirty="0"/>
              <a:t> 	</a:t>
            </a:r>
          </a:p>
        </p:txBody>
      </p:sp>
      <p:sp>
        <p:nvSpPr>
          <p:cNvPr id="153" name="Content Placeholder 152">
            <a:extLst>
              <a:ext uri="{FF2B5EF4-FFF2-40B4-BE49-F238E27FC236}">
                <a16:creationId xmlns:a16="http://schemas.microsoft.com/office/drawing/2014/main" id="{E89C8ABC-4BC8-4B07-81D6-C699C3D3D0B3}"/>
              </a:ext>
            </a:extLst>
          </p:cNvPr>
          <p:cNvSpPr>
            <a:spLocks noGrp="1"/>
          </p:cNvSpPr>
          <p:nvPr>
            <p:ph idx="1"/>
          </p:nvPr>
        </p:nvSpPr>
        <p:spPr>
          <a:xfrm>
            <a:off x="2362874" y="2662280"/>
            <a:ext cx="8207265" cy="3387664"/>
          </a:xfrm>
        </p:spPr>
        <p:txBody>
          <a:bodyPr anchor="t">
            <a:normAutofit/>
          </a:bodyPr>
          <a:lstStyle/>
          <a:p>
            <a:pPr marL="0" indent="0">
              <a:buNone/>
            </a:pPr>
            <a:r>
              <a:rPr lang="en-US" dirty="0" err="1"/>
              <a:t>Marcone’s</a:t>
            </a:r>
            <a:r>
              <a:rPr lang="en-US" dirty="0"/>
              <a:t> Constantine is Christian, to be sure, but became so entangled in obsessions with sexual morality, family intrigue, and dynastic politics that he diminished his impact as a standard-bearer for the faith.</a:t>
            </a:r>
          </a:p>
        </p:txBody>
      </p:sp>
    </p:spTree>
    <p:extLst>
      <p:ext uri="{BB962C8B-B14F-4D97-AF65-F5344CB8AC3E}">
        <p14:creationId xmlns:p14="http://schemas.microsoft.com/office/powerpoint/2010/main" val="1549543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2188901" y="808056"/>
            <a:ext cx="8381238" cy="1077229"/>
          </a:xfrm>
        </p:spPr>
        <p:txBody>
          <a:bodyPr>
            <a:normAutofit/>
          </a:bodyPr>
          <a:lstStyle/>
          <a:p>
            <a:pPr algn="l"/>
            <a:r>
              <a:rPr lang="en-US" sz="4800" dirty="0"/>
              <a:t>R. Van Dam 	</a:t>
            </a:r>
          </a:p>
        </p:txBody>
      </p:sp>
      <p:sp>
        <p:nvSpPr>
          <p:cNvPr id="153" name="Content Placeholder 152">
            <a:extLst>
              <a:ext uri="{FF2B5EF4-FFF2-40B4-BE49-F238E27FC236}">
                <a16:creationId xmlns:a16="http://schemas.microsoft.com/office/drawing/2014/main" id="{E89C8ABC-4BC8-4B07-81D6-C699C3D3D0B3}"/>
              </a:ext>
            </a:extLst>
          </p:cNvPr>
          <p:cNvSpPr>
            <a:spLocks noGrp="1"/>
          </p:cNvSpPr>
          <p:nvPr>
            <p:ph idx="1"/>
          </p:nvPr>
        </p:nvSpPr>
        <p:spPr>
          <a:xfrm>
            <a:off x="2256639" y="2052116"/>
            <a:ext cx="6572814" cy="3997828"/>
          </a:xfrm>
        </p:spPr>
        <p:txBody>
          <a:bodyPr anchor="t">
            <a:normAutofit/>
          </a:bodyPr>
          <a:lstStyle/>
          <a:p>
            <a:pPr marL="0" indent="0">
              <a:buNone/>
            </a:pPr>
            <a:endParaRPr lang="en-US" dirty="0"/>
          </a:p>
          <a:p>
            <a:pPr marL="0" indent="0">
              <a:buNone/>
            </a:pPr>
            <a:r>
              <a:rPr lang="en-US" sz="1800" dirty="0"/>
              <a:t>Van Dam conceives of a Constantine who revolutionizes the empire on a number of other fronts without expressing any pronounced concern for Christianity. Standing as a sort of living embodiment of the late Roman Zeitgeist, this Constantine finds his way almost by accident toward a Christian empire that is constructed around him by bishops and biographers.</a:t>
            </a:r>
          </a:p>
        </p:txBody>
      </p:sp>
    </p:spTree>
    <p:extLst>
      <p:ext uri="{BB962C8B-B14F-4D97-AF65-F5344CB8AC3E}">
        <p14:creationId xmlns:p14="http://schemas.microsoft.com/office/powerpoint/2010/main" val="1078302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1964444" y="808056"/>
            <a:ext cx="3319381" cy="1077229"/>
          </a:xfrm>
        </p:spPr>
        <p:txBody>
          <a:bodyPr>
            <a:normAutofit fontScale="90000"/>
          </a:bodyPr>
          <a:lstStyle/>
          <a:p>
            <a:pPr algn="l"/>
            <a:r>
              <a:rPr lang="en-US"/>
              <a:t>David Potter	</a:t>
            </a:r>
          </a:p>
        </p:txBody>
      </p:sp>
      <p:sp>
        <p:nvSpPr>
          <p:cNvPr id="229" name="Content Placeholder 228">
            <a:extLst>
              <a:ext uri="{FF2B5EF4-FFF2-40B4-BE49-F238E27FC236}">
                <a16:creationId xmlns:a16="http://schemas.microsoft.com/office/drawing/2014/main" id="{7B272B77-1456-4FB9-AAB1-C2EB353DAB20}"/>
              </a:ext>
            </a:extLst>
          </p:cNvPr>
          <p:cNvSpPr>
            <a:spLocks noGrp="1"/>
          </p:cNvSpPr>
          <p:nvPr>
            <p:ph idx="1"/>
          </p:nvPr>
        </p:nvSpPr>
        <p:spPr>
          <a:xfrm>
            <a:off x="1964444" y="2052116"/>
            <a:ext cx="3319381" cy="3997828"/>
          </a:xfrm>
        </p:spPr>
        <p:txBody>
          <a:bodyPr>
            <a:normAutofit/>
          </a:bodyPr>
          <a:lstStyle/>
          <a:p>
            <a:pPr marL="0" indent="0">
              <a:buNone/>
            </a:pPr>
            <a:endParaRPr lang="en-US" sz="1800" dirty="0"/>
          </a:p>
          <a:p>
            <a:pPr marL="0" indent="0">
              <a:buNone/>
            </a:pPr>
            <a:r>
              <a:rPr lang="en-US" sz="1800" dirty="0"/>
              <a:t>Potter’s Constantine is a highly sensible ruler with more important matters on his mind than an obsession with religion.</a:t>
            </a:r>
          </a:p>
        </p:txBody>
      </p:sp>
      <p:pic>
        <p:nvPicPr>
          <p:cNvPr id="227" name="Content Placeholder 3">
            <a:extLst>
              <a:ext uri="{FF2B5EF4-FFF2-40B4-BE49-F238E27FC236}">
                <a16:creationId xmlns:a16="http://schemas.microsoft.com/office/drawing/2014/main" id="{AE5B9AE2-D67D-42B2-A164-37A7F2740665}"/>
              </a:ext>
            </a:extLst>
          </p:cNvPr>
          <p:cNvPicPr>
            <a:picLocks noChangeAspect="1"/>
          </p:cNvPicPr>
          <p:nvPr/>
        </p:nvPicPr>
        <p:blipFill rotWithShape="1">
          <a:blip r:embed="rId2"/>
          <a:srcRect t="17977" r="2" b="2"/>
          <a:stretch/>
        </p:blipFill>
        <p:spPr>
          <a:xfrm>
            <a:off x="6096543" y="227"/>
            <a:ext cx="5288377" cy="6858000"/>
          </a:xfrm>
          <a:prstGeom prst="rect">
            <a:avLst/>
          </a:prstGeom>
          <a:ln w="12700">
            <a:solidFill>
              <a:schemeClr val="tx1"/>
            </a:solidFill>
          </a:ln>
        </p:spPr>
      </p:pic>
    </p:spTree>
    <p:extLst>
      <p:ext uri="{BB962C8B-B14F-4D97-AF65-F5344CB8AC3E}">
        <p14:creationId xmlns:p14="http://schemas.microsoft.com/office/powerpoint/2010/main" val="3810958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2188901" y="808056"/>
            <a:ext cx="8381238" cy="1077229"/>
          </a:xfrm>
        </p:spPr>
        <p:txBody>
          <a:bodyPr>
            <a:normAutofit/>
          </a:bodyPr>
          <a:lstStyle/>
          <a:p>
            <a:pPr algn="l"/>
            <a:r>
              <a:rPr lang="en-US" sz="4800"/>
              <a:t>J. Harries	</a:t>
            </a:r>
          </a:p>
        </p:txBody>
      </p:sp>
      <p:sp>
        <p:nvSpPr>
          <p:cNvPr id="229" name="Content Placeholder 228">
            <a:extLst>
              <a:ext uri="{FF2B5EF4-FFF2-40B4-BE49-F238E27FC236}">
                <a16:creationId xmlns:a16="http://schemas.microsoft.com/office/drawing/2014/main" id="{7B272B77-1456-4FB9-AAB1-C2EB353DAB20}"/>
              </a:ext>
            </a:extLst>
          </p:cNvPr>
          <p:cNvSpPr>
            <a:spLocks noGrp="1"/>
          </p:cNvSpPr>
          <p:nvPr>
            <p:ph idx="1"/>
          </p:nvPr>
        </p:nvSpPr>
        <p:spPr>
          <a:xfrm>
            <a:off x="2237977" y="2052116"/>
            <a:ext cx="6572814" cy="3997828"/>
          </a:xfrm>
        </p:spPr>
        <p:txBody>
          <a:bodyPr anchor="t">
            <a:normAutofit/>
          </a:bodyPr>
          <a:lstStyle/>
          <a:p>
            <a:pPr marL="0" indent="0">
              <a:buNone/>
            </a:pPr>
            <a:endParaRPr lang="en-US" sz="1800" dirty="0"/>
          </a:p>
          <a:p>
            <a:pPr marL="0" indent="0">
              <a:buNone/>
            </a:pPr>
            <a:r>
              <a:rPr lang="en-US" sz="1800" dirty="0"/>
              <a:t>The Constantine of Harries is by all means Christian but is cautious in his reforms and always willing to compromise in order to maintain tradition and keep the peace.</a:t>
            </a:r>
          </a:p>
          <a:p>
            <a:pPr marL="0" indent="0">
              <a:buNone/>
            </a:pPr>
            <a:r>
              <a:rPr lang="en-US" sz="1800" dirty="0"/>
              <a:t>Without denying conversion on some level, these scholars thus refocus attention on aspects of Constantine that pull our gaze away from the classic Constantinian question.</a:t>
            </a:r>
          </a:p>
          <a:p>
            <a:pPr marL="0" indent="0">
              <a:buNone/>
            </a:pPr>
            <a:r>
              <a:rPr lang="en-US" sz="1800" dirty="0"/>
              <a:t>Others view Constantine as a transitional figure whose understanding of Christianity was far from monolithic and who drew just as freely from traditions of ruler cult and sun worship as from Christian theology. </a:t>
            </a:r>
          </a:p>
        </p:txBody>
      </p:sp>
    </p:spTree>
    <p:extLst>
      <p:ext uri="{BB962C8B-B14F-4D97-AF65-F5344CB8AC3E}">
        <p14:creationId xmlns:p14="http://schemas.microsoft.com/office/powerpoint/2010/main" val="37797148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2611808" y="808056"/>
            <a:ext cx="7958331" cy="1530542"/>
          </a:xfrm>
        </p:spPr>
        <p:txBody>
          <a:bodyPr>
            <a:normAutofit/>
          </a:bodyPr>
          <a:lstStyle/>
          <a:p>
            <a:pPr algn="l"/>
            <a:r>
              <a:rPr lang="en-US" sz="4800" dirty="0"/>
              <a:t>M. </a:t>
            </a:r>
            <a:r>
              <a:rPr lang="en-US" sz="4800"/>
              <a:t>Walraff</a:t>
            </a:r>
            <a:endParaRPr lang="en-US" sz="4800" dirty="0"/>
          </a:p>
        </p:txBody>
      </p:sp>
      <p:sp>
        <p:nvSpPr>
          <p:cNvPr id="229" name="Content Placeholder 228">
            <a:extLst>
              <a:ext uri="{FF2B5EF4-FFF2-40B4-BE49-F238E27FC236}">
                <a16:creationId xmlns:a16="http://schemas.microsoft.com/office/drawing/2014/main" id="{7B272B77-1456-4FB9-AAB1-C2EB353DAB20}"/>
              </a:ext>
            </a:extLst>
          </p:cNvPr>
          <p:cNvSpPr>
            <a:spLocks noGrp="1"/>
          </p:cNvSpPr>
          <p:nvPr>
            <p:ph idx="1"/>
          </p:nvPr>
        </p:nvSpPr>
        <p:spPr>
          <a:xfrm>
            <a:off x="2362874" y="2662280"/>
            <a:ext cx="8207265" cy="3387664"/>
          </a:xfrm>
        </p:spPr>
        <p:txBody>
          <a:bodyPr anchor="t">
            <a:normAutofit/>
          </a:bodyPr>
          <a:lstStyle/>
          <a:p>
            <a:pPr marL="0" indent="0">
              <a:buNone/>
            </a:pPr>
            <a:r>
              <a:rPr lang="en-US" dirty="0" err="1"/>
              <a:t>Wallraff</a:t>
            </a:r>
            <a:r>
              <a:rPr lang="en-US" dirty="0"/>
              <a:t> views the abundant evidence for Constantine’s attachment to the Sun God as confirmation that he had no firm notion of a clear line between pagan and Christian practice and no strong idea what would distinguish a Christian ruler from his pagan predecessors.</a:t>
            </a:r>
          </a:p>
        </p:txBody>
      </p:sp>
    </p:spTree>
    <p:extLst>
      <p:ext uri="{BB962C8B-B14F-4D97-AF65-F5344CB8AC3E}">
        <p14:creationId xmlns:p14="http://schemas.microsoft.com/office/powerpoint/2010/main" val="2361121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2188901" y="808056"/>
            <a:ext cx="8381238" cy="1077229"/>
          </a:xfrm>
        </p:spPr>
        <p:txBody>
          <a:bodyPr>
            <a:normAutofit/>
          </a:bodyPr>
          <a:lstStyle/>
          <a:p>
            <a:pPr algn="l"/>
            <a:r>
              <a:rPr lang="en-US" sz="4800" dirty="0"/>
              <a:t>E. Herrmann-Otto</a:t>
            </a:r>
          </a:p>
        </p:txBody>
      </p:sp>
      <p:sp>
        <p:nvSpPr>
          <p:cNvPr id="229" name="Content Placeholder 228">
            <a:extLst>
              <a:ext uri="{FF2B5EF4-FFF2-40B4-BE49-F238E27FC236}">
                <a16:creationId xmlns:a16="http://schemas.microsoft.com/office/drawing/2014/main" id="{7B272B77-1456-4FB9-AAB1-C2EB353DAB20}"/>
              </a:ext>
            </a:extLst>
          </p:cNvPr>
          <p:cNvSpPr>
            <a:spLocks noGrp="1"/>
          </p:cNvSpPr>
          <p:nvPr>
            <p:ph idx="1"/>
          </p:nvPr>
        </p:nvSpPr>
        <p:spPr>
          <a:xfrm>
            <a:off x="2256639" y="2052116"/>
            <a:ext cx="6572814" cy="3997828"/>
          </a:xfrm>
        </p:spPr>
        <p:txBody>
          <a:bodyPr anchor="t">
            <a:normAutofit/>
          </a:bodyPr>
          <a:lstStyle/>
          <a:p>
            <a:pPr marL="0" indent="0">
              <a:buNone/>
            </a:pPr>
            <a:endParaRPr lang="en-US" sz="1800" dirty="0"/>
          </a:p>
          <a:p>
            <a:pPr marL="0" indent="0">
              <a:buNone/>
            </a:pPr>
            <a:r>
              <a:rPr lang="en-US" sz="1800" dirty="0"/>
              <a:t>According to E. Herrmann-Otto, Constantine’s turn toward Christianity was rooted in the failure of the Great Persecution, not his heavenly vision, and his involvement in church politics reflected more the dutiful performance of his traditional role as pontifex maximus than his commitment to the faith.</a:t>
            </a:r>
          </a:p>
        </p:txBody>
      </p:sp>
    </p:spTree>
    <p:extLst>
      <p:ext uri="{BB962C8B-B14F-4D97-AF65-F5344CB8AC3E}">
        <p14:creationId xmlns:p14="http://schemas.microsoft.com/office/powerpoint/2010/main" val="1058104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4">
            <a:extLst>
              <a:ext uri="{FF2B5EF4-FFF2-40B4-BE49-F238E27FC236}">
                <a16:creationId xmlns:a16="http://schemas.microsoft.com/office/drawing/2014/main" id="{55D0A298-EDB5-4990-AB11-B2DF5DC07EA7}"/>
              </a:ext>
            </a:extLst>
          </p:cNvPr>
          <p:cNvPicPr>
            <a:picLocks noChangeAspect="1"/>
          </p:cNvPicPr>
          <p:nvPr/>
        </p:nvPicPr>
        <p:blipFill rotWithShape="1">
          <a:blip r:embed="rId2"/>
          <a:srcRect t="6559"/>
          <a:stretch/>
        </p:blipFill>
        <p:spPr>
          <a:xfrm>
            <a:off x="7547810" y="10"/>
            <a:ext cx="4641013" cy="6856310"/>
          </a:xfrm>
          <a:prstGeom prst="rect">
            <a:avLst/>
          </a:prstGeom>
          <a:ln>
            <a:noFill/>
          </a:ln>
          <a:effectLst/>
        </p:spPr>
      </p:pic>
      <p:sp>
        <p:nvSpPr>
          <p:cNvPr id="2" name="Title 1">
            <a:extLst>
              <a:ext uri="{FF2B5EF4-FFF2-40B4-BE49-F238E27FC236}">
                <a16:creationId xmlns:a16="http://schemas.microsoft.com/office/drawing/2014/main" id="{20D308E7-0328-45E8-A140-E497C0A5F76F}"/>
              </a:ext>
            </a:extLst>
          </p:cNvPr>
          <p:cNvSpPr>
            <a:spLocks noGrp="1"/>
          </p:cNvSpPr>
          <p:nvPr>
            <p:ph type="title"/>
          </p:nvPr>
        </p:nvSpPr>
        <p:spPr>
          <a:xfrm>
            <a:off x="680321" y="753228"/>
            <a:ext cx="7087552" cy="1080938"/>
          </a:xfrm>
        </p:spPr>
        <p:txBody>
          <a:bodyPr>
            <a:normAutofit/>
          </a:bodyPr>
          <a:lstStyle/>
          <a:p>
            <a:r>
              <a:rPr lang="en-US" dirty="0"/>
              <a:t>Galerius (260—311 AD)</a:t>
            </a:r>
          </a:p>
        </p:txBody>
      </p:sp>
      <p:sp>
        <p:nvSpPr>
          <p:cNvPr id="25" name="Content Placeholder 9"/>
          <p:cNvSpPr>
            <a:spLocks noGrp="1"/>
          </p:cNvSpPr>
          <p:nvPr>
            <p:ph idx="1"/>
          </p:nvPr>
        </p:nvSpPr>
        <p:spPr>
          <a:xfrm>
            <a:off x="680321" y="2336873"/>
            <a:ext cx="6423211" cy="3599316"/>
          </a:xfrm>
        </p:spPr>
        <p:txBody>
          <a:bodyPr>
            <a:normAutofit/>
          </a:bodyPr>
          <a:lstStyle/>
          <a:p>
            <a:endParaRPr lang="en-US" sz="2000" dirty="0"/>
          </a:p>
        </p:txBody>
      </p:sp>
    </p:spTree>
    <p:extLst>
      <p:ext uri="{BB962C8B-B14F-4D97-AF65-F5344CB8AC3E}">
        <p14:creationId xmlns:p14="http://schemas.microsoft.com/office/powerpoint/2010/main" val="2389169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B104-6A8B-4C0B-B1FB-F65BFAAB9544}"/>
              </a:ext>
            </a:extLst>
          </p:cNvPr>
          <p:cNvSpPr>
            <a:spLocks noGrp="1"/>
          </p:cNvSpPr>
          <p:nvPr>
            <p:ph type="title"/>
          </p:nvPr>
        </p:nvSpPr>
        <p:spPr>
          <a:xfrm>
            <a:off x="2611808" y="808056"/>
            <a:ext cx="7958331" cy="1530542"/>
          </a:xfrm>
        </p:spPr>
        <p:txBody>
          <a:bodyPr>
            <a:normAutofit/>
          </a:bodyPr>
          <a:lstStyle/>
          <a:p>
            <a:pPr algn="l"/>
            <a:r>
              <a:rPr lang="en-US" sz="4800" dirty="0"/>
              <a:t>O. Schmitt</a:t>
            </a:r>
          </a:p>
        </p:txBody>
      </p:sp>
      <p:sp>
        <p:nvSpPr>
          <p:cNvPr id="229" name="Content Placeholder 228">
            <a:extLst>
              <a:ext uri="{FF2B5EF4-FFF2-40B4-BE49-F238E27FC236}">
                <a16:creationId xmlns:a16="http://schemas.microsoft.com/office/drawing/2014/main" id="{7B272B77-1456-4FB9-AAB1-C2EB353DAB20}"/>
              </a:ext>
            </a:extLst>
          </p:cNvPr>
          <p:cNvSpPr>
            <a:spLocks noGrp="1"/>
          </p:cNvSpPr>
          <p:nvPr>
            <p:ph idx="1"/>
          </p:nvPr>
        </p:nvSpPr>
        <p:spPr>
          <a:xfrm>
            <a:off x="2362874" y="2662280"/>
            <a:ext cx="8207265" cy="3387664"/>
          </a:xfrm>
        </p:spPr>
        <p:txBody>
          <a:bodyPr anchor="t">
            <a:normAutofit/>
          </a:bodyPr>
          <a:lstStyle/>
          <a:p>
            <a:pPr marL="0" indent="0">
              <a:buNone/>
            </a:pPr>
            <a:r>
              <a:rPr lang="en-US" dirty="0"/>
              <a:t>Schmitt’s Constantine hearkens back to that of </a:t>
            </a:r>
            <a:r>
              <a:rPr lang="en-US" dirty="0" err="1"/>
              <a:t>Seeck</a:t>
            </a:r>
            <a:r>
              <a:rPr lang="en-US" dirty="0"/>
              <a:t> in his ignorance of anything but warfare and his astonishing obtuseness about the new religion that apologists like Eusebius and </a:t>
            </a:r>
            <a:r>
              <a:rPr lang="en-US" dirty="0" err="1"/>
              <a:t>Lactantius</a:t>
            </a:r>
            <a:r>
              <a:rPr lang="en-US" dirty="0"/>
              <a:t> ascribe to him</a:t>
            </a:r>
          </a:p>
        </p:txBody>
      </p:sp>
    </p:spTree>
    <p:extLst>
      <p:ext uri="{BB962C8B-B14F-4D97-AF65-F5344CB8AC3E}">
        <p14:creationId xmlns:p14="http://schemas.microsoft.com/office/powerpoint/2010/main" val="3050744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D7194-8576-4C8F-8899-29A6E1868C98}"/>
              </a:ext>
            </a:extLst>
          </p:cNvPr>
          <p:cNvSpPr>
            <a:spLocks noGrp="1"/>
          </p:cNvSpPr>
          <p:nvPr>
            <p:ph type="title"/>
          </p:nvPr>
        </p:nvSpPr>
        <p:spPr>
          <a:xfrm>
            <a:off x="2611808" y="808056"/>
            <a:ext cx="7958331" cy="1077229"/>
          </a:xfrm>
        </p:spPr>
        <p:txBody>
          <a:bodyPr/>
          <a:lstStyle/>
          <a:p>
            <a:r>
              <a:rPr lang="en-US"/>
              <a:t>J. Bardill</a:t>
            </a:r>
            <a:endParaRPr lang="en-US" dirty="0"/>
          </a:p>
        </p:txBody>
      </p:sp>
      <p:sp>
        <p:nvSpPr>
          <p:cNvPr id="3" name="Content Placeholder 2">
            <a:extLst>
              <a:ext uri="{FF2B5EF4-FFF2-40B4-BE49-F238E27FC236}">
                <a16:creationId xmlns:a16="http://schemas.microsoft.com/office/drawing/2014/main" id="{871B1F73-8591-4FD3-8520-4572082258AC}"/>
              </a:ext>
            </a:extLst>
          </p:cNvPr>
          <p:cNvSpPr>
            <a:spLocks noGrp="1"/>
          </p:cNvSpPr>
          <p:nvPr>
            <p:ph idx="1"/>
          </p:nvPr>
        </p:nvSpPr>
        <p:spPr>
          <a:xfrm>
            <a:off x="2773599" y="2052116"/>
            <a:ext cx="7796540" cy="3997828"/>
          </a:xfrm>
        </p:spPr>
        <p:txBody>
          <a:bodyPr/>
          <a:lstStyle/>
          <a:p>
            <a:endParaRPr lang="en-US" dirty="0"/>
          </a:p>
          <a:p>
            <a:r>
              <a:rPr lang="en-US" dirty="0"/>
              <a:t>Most recently, J. </a:t>
            </a:r>
            <a:r>
              <a:rPr lang="en-US" dirty="0" err="1"/>
              <a:t>Bardill’s</a:t>
            </a:r>
            <a:r>
              <a:rPr lang="en-US" dirty="0"/>
              <a:t> Constantine builds on traditions of divine rulership and solar monotheism in order to reconstruct himself into a new type of leader that could stand as the earthly representative of a new but hardly unique God named Christ.</a:t>
            </a:r>
          </a:p>
          <a:p>
            <a:r>
              <a:rPr lang="en-US" dirty="0"/>
              <a:t>These ambiguous </a:t>
            </a:r>
            <a:r>
              <a:rPr lang="en-US" dirty="0" err="1"/>
              <a:t>Constantines</a:t>
            </a:r>
            <a:r>
              <a:rPr lang="en-US" dirty="0"/>
              <a:t> prove that the early twentieth-century tradition of an emperor only incompletely aware of what it might mean to be a Christian ruler is far from moribund.</a:t>
            </a:r>
          </a:p>
        </p:txBody>
      </p:sp>
    </p:spTree>
    <p:extLst>
      <p:ext uri="{BB962C8B-B14F-4D97-AF65-F5344CB8AC3E}">
        <p14:creationId xmlns:p14="http://schemas.microsoft.com/office/powerpoint/2010/main" val="1260769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EF3BD-519D-46F0-8A97-F690B419EE66}"/>
              </a:ext>
            </a:extLst>
          </p:cNvPr>
          <p:cNvSpPr>
            <a:spLocks noGrp="1"/>
          </p:cNvSpPr>
          <p:nvPr>
            <p:ph type="title"/>
          </p:nvPr>
        </p:nvSpPr>
        <p:spPr>
          <a:xfrm>
            <a:off x="2188901" y="808056"/>
            <a:ext cx="8381238" cy="1077229"/>
          </a:xfrm>
        </p:spPr>
        <p:txBody>
          <a:bodyPr>
            <a:normAutofit/>
          </a:bodyPr>
          <a:lstStyle/>
          <a:p>
            <a:pPr algn="ctr"/>
            <a:r>
              <a:rPr lang="en-US" sz="4800"/>
              <a:t>Conclusion</a:t>
            </a:r>
          </a:p>
        </p:txBody>
      </p:sp>
      <p:sp>
        <p:nvSpPr>
          <p:cNvPr id="3" name="Content Placeholder 2">
            <a:extLst>
              <a:ext uri="{FF2B5EF4-FFF2-40B4-BE49-F238E27FC236}">
                <a16:creationId xmlns:a16="http://schemas.microsoft.com/office/drawing/2014/main" id="{36E64AA8-B4A6-4199-B42E-9F794AB13766}"/>
              </a:ext>
            </a:extLst>
          </p:cNvPr>
          <p:cNvSpPr>
            <a:spLocks noGrp="1"/>
          </p:cNvSpPr>
          <p:nvPr>
            <p:ph idx="1"/>
          </p:nvPr>
        </p:nvSpPr>
        <p:spPr>
          <a:xfrm>
            <a:off x="83976" y="2052115"/>
            <a:ext cx="11841324" cy="4800397"/>
          </a:xfrm>
        </p:spPr>
        <p:txBody>
          <a:bodyPr anchor="t">
            <a:normAutofit lnSpcReduction="10000"/>
          </a:bodyPr>
          <a:lstStyle/>
          <a:p>
            <a:endParaRPr lang="en-US" sz="1800" dirty="0"/>
          </a:p>
          <a:p>
            <a:r>
              <a:rPr lang="en-US" sz="1800" dirty="0"/>
              <a:t>This survey, incomplete though it is, gives some fleeting impression of the sheer variety of interpretations that prevail right up to the present. Not surprisingly, most of them focus in one way or another on the question of Christian religion, Constantine’s understanding of it, and his commitment to its furtherance. This is true even of those studies by scholars who are by no means convinced that religion was of paramount concern to Constantine. </a:t>
            </a:r>
          </a:p>
          <a:p>
            <a:r>
              <a:rPr lang="en-US" sz="1800" dirty="0"/>
              <a:t>Indeed, struggle though scholars might to escape an eternal return to the problem of Constantine qua </a:t>
            </a:r>
            <a:r>
              <a:rPr lang="en-US" sz="1800" i="1" dirty="0"/>
              <a:t>homo </a:t>
            </a:r>
            <a:r>
              <a:rPr lang="en-US" sz="1800" i="1" dirty="0" err="1"/>
              <a:t>religiosus</a:t>
            </a:r>
            <a:r>
              <a:rPr lang="en-US" sz="1800" dirty="0"/>
              <a:t>, for any number of reasons such efforts almost always prove elusive.</a:t>
            </a:r>
          </a:p>
          <a:p>
            <a:r>
              <a:rPr lang="en-US" sz="1800" dirty="0"/>
              <a:t> Nor is this obsession with Constantine’s conversion and his efforts to instantiate it at the level of the Roman Empire necessarily a problem, for given the nature of our sources and the magnitude of his conversion (regardless of how one feels about its timing or sincerity), Christianity will always remain the central “Constantinian question.” Yet on precisely this issue, as this survey has revealed, there remains little accord. </a:t>
            </a:r>
          </a:p>
          <a:p>
            <a:r>
              <a:rPr lang="en-US" sz="1800" dirty="0"/>
              <a:t>The variety of </a:t>
            </a:r>
            <a:r>
              <a:rPr lang="en-US" sz="1800" dirty="0" err="1"/>
              <a:t>Constantines</a:t>
            </a:r>
            <a:r>
              <a:rPr lang="en-US" sz="1800" dirty="0"/>
              <a:t> that came into being in the immediate aftermath of his death and then proliferated into the Middle Ages and beyond shows no signs of diminishing, qualitatively or quantitatively. </a:t>
            </a:r>
          </a:p>
        </p:txBody>
      </p:sp>
    </p:spTree>
    <p:extLst>
      <p:ext uri="{BB962C8B-B14F-4D97-AF65-F5344CB8AC3E}">
        <p14:creationId xmlns:p14="http://schemas.microsoft.com/office/powerpoint/2010/main" val="10995772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43A114B-CAF8-402E-A898-DEE2C2022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Oval 72">
            <a:extLst>
              <a:ext uri="{FF2B5EF4-FFF2-40B4-BE49-F238E27FC236}">
                <a16:creationId xmlns:a16="http://schemas.microsoft.com/office/drawing/2014/main" id="{64E68BB1-DCF6-49AB-8FF1-7E68DCBCD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5" name="Oval 74">
            <a:extLst>
              <a:ext uri="{FF2B5EF4-FFF2-40B4-BE49-F238E27FC236}">
                <a16:creationId xmlns:a16="http://schemas.microsoft.com/office/drawing/2014/main" id="{DA9B8539-604B-420E-BA1B-0A2E64CD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7" name="Oval 76">
            <a:extLst>
              <a:ext uri="{FF2B5EF4-FFF2-40B4-BE49-F238E27FC236}">
                <a16:creationId xmlns:a16="http://schemas.microsoft.com/office/drawing/2014/main" id="{7236CAA2-54C3-4136-B0CC-6837B14D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9" name="Freeform 5">
            <a:extLst>
              <a:ext uri="{FF2B5EF4-FFF2-40B4-BE49-F238E27FC236}">
                <a16:creationId xmlns:a16="http://schemas.microsoft.com/office/drawing/2014/main" id="{40F86E67-9E86-453F-92BC-64818982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81" name="Rectangle 80">
            <a:extLst>
              <a:ext uri="{FF2B5EF4-FFF2-40B4-BE49-F238E27FC236}">
                <a16:creationId xmlns:a16="http://schemas.microsoft.com/office/drawing/2014/main" id="{F73C5439-21D4-46F3-9CF4-FF1CE786F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AE2B01A-4D63-485C-AF3A-96B5238E8B8E}"/>
              </a:ext>
            </a:extLst>
          </p:cNvPr>
          <p:cNvSpPr>
            <a:spLocks noGrp="1"/>
          </p:cNvSpPr>
          <p:nvPr>
            <p:ph type="title"/>
          </p:nvPr>
        </p:nvSpPr>
        <p:spPr>
          <a:xfrm>
            <a:off x="5274825" y="1143000"/>
            <a:ext cx="6268246" cy="3134032"/>
          </a:xfrm>
        </p:spPr>
        <p:txBody>
          <a:bodyPr vert="horz" lIns="91440" tIns="45720" rIns="91440" bIns="45720" rtlCol="0" anchor="b">
            <a:normAutofit/>
          </a:bodyPr>
          <a:lstStyle/>
          <a:p>
            <a:r>
              <a:rPr lang="en-US" dirty="0"/>
              <a:t>	St. </a:t>
            </a:r>
            <a:r>
              <a:rPr lang="en-US" dirty="0" err="1"/>
              <a:t>Hosius</a:t>
            </a:r>
            <a:r>
              <a:rPr lang="en-US" dirty="0"/>
              <a:t> of </a:t>
            </a:r>
            <a:r>
              <a:rPr lang="en-US" dirty="0" err="1"/>
              <a:t>Corduba</a:t>
            </a:r>
            <a:br>
              <a:rPr lang="en-US" dirty="0"/>
            </a:br>
            <a:r>
              <a:rPr lang="en-US" dirty="0"/>
              <a:t>	</a:t>
            </a:r>
            <a:r>
              <a:rPr lang="en-US" sz="2400" dirty="0"/>
              <a:t>(257-359 AD)</a:t>
            </a:r>
          </a:p>
        </p:txBody>
      </p:sp>
      <p:pic>
        <p:nvPicPr>
          <p:cNvPr id="6" name="Content Placeholder 5">
            <a:extLst>
              <a:ext uri="{FF2B5EF4-FFF2-40B4-BE49-F238E27FC236}">
                <a16:creationId xmlns:a16="http://schemas.microsoft.com/office/drawing/2014/main" id="{23DD35D0-A46B-4FDF-A12B-6D5A68B0A751}"/>
              </a:ext>
            </a:extLst>
          </p:cNvPr>
          <p:cNvPicPr>
            <a:picLocks noGrp="1" noChangeAspect="1"/>
          </p:cNvPicPr>
          <p:nvPr>
            <p:ph idx="1"/>
          </p:nvPr>
        </p:nvPicPr>
        <p:blipFill>
          <a:blip r:embed="rId3"/>
          <a:stretch>
            <a:fillRect/>
          </a:stretch>
        </p:blipFill>
        <p:spPr>
          <a:xfrm>
            <a:off x="486941" y="495300"/>
            <a:ext cx="4781940" cy="585787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6789679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40">
            <a:extLst>
              <a:ext uri="{FF2B5EF4-FFF2-40B4-BE49-F238E27FC236}">
                <a16:creationId xmlns:a16="http://schemas.microsoft.com/office/drawing/2014/main" id="{C43A114B-CAF8-402E-A898-DEE2C2022E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Oval 42">
            <a:extLst>
              <a:ext uri="{FF2B5EF4-FFF2-40B4-BE49-F238E27FC236}">
                <a16:creationId xmlns:a16="http://schemas.microsoft.com/office/drawing/2014/main" id="{64E68BB1-DCF6-49AB-8FF1-7E68DCBCD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3" name="Oval 44">
            <a:extLst>
              <a:ext uri="{FF2B5EF4-FFF2-40B4-BE49-F238E27FC236}">
                <a16:creationId xmlns:a16="http://schemas.microsoft.com/office/drawing/2014/main" id="{DA9B8539-604B-420E-BA1B-0A2E64CD7C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4" name="Oval 46">
            <a:extLst>
              <a:ext uri="{FF2B5EF4-FFF2-40B4-BE49-F238E27FC236}">
                <a16:creationId xmlns:a16="http://schemas.microsoft.com/office/drawing/2014/main" id="{7236CAA2-54C3-4136-B0CC-6837B14D8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5" name="Freeform 5">
            <a:extLst>
              <a:ext uri="{FF2B5EF4-FFF2-40B4-BE49-F238E27FC236}">
                <a16:creationId xmlns:a16="http://schemas.microsoft.com/office/drawing/2014/main" id="{40F86E67-9E86-453F-92BC-648189829C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66" name="Rectangle 50">
            <a:extLst>
              <a:ext uri="{FF2B5EF4-FFF2-40B4-BE49-F238E27FC236}">
                <a16:creationId xmlns:a16="http://schemas.microsoft.com/office/drawing/2014/main" id="{F73C5439-21D4-46F3-9CF4-FF1CE786FF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7" name="Content Placeholder 6">
            <a:extLst>
              <a:ext uri="{FF2B5EF4-FFF2-40B4-BE49-F238E27FC236}">
                <a16:creationId xmlns:a16="http://schemas.microsoft.com/office/drawing/2014/main" id="{CD991297-F059-4466-9DFD-58E968EBC3A8}"/>
              </a:ext>
            </a:extLst>
          </p:cNvPr>
          <p:cNvPicPr>
            <a:picLocks noGrp="1" noChangeAspect="1"/>
          </p:cNvPicPr>
          <p:nvPr>
            <p:ph idx="1"/>
          </p:nvPr>
        </p:nvPicPr>
        <p:blipFill rotWithShape="1">
          <a:blip r:embed="rId3"/>
          <a:srcRect t="1789" r="-1" b="6171"/>
          <a:stretch/>
        </p:blipFill>
        <p:spPr>
          <a:xfrm>
            <a:off x="1589533" y="1113063"/>
            <a:ext cx="5511366" cy="4628758"/>
          </a:xfrm>
          <a:prstGeom prst="roundRect">
            <a:avLst>
              <a:gd name="adj" fmla="val 1329"/>
            </a:avLst>
          </a:prstGeom>
          <a:effectLst>
            <a:outerShdw blurRad="50800" dist="50800" dir="5400000" algn="tl" rotWithShape="0">
              <a:srgbClr val="000000">
                <a:alpha val="43000"/>
              </a:srgbClr>
            </a:outerShdw>
          </a:effectLst>
        </p:spPr>
      </p:pic>
      <p:sp>
        <p:nvSpPr>
          <p:cNvPr id="2" name="Title 1">
            <a:extLst>
              <a:ext uri="{FF2B5EF4-FFF2-40B4-BE49-F238E27FC236}">
                <a16:creationId xmlns:a16="http://schemas.microsoft.com/office/drawing/2014/main" id="{2AE2B01A-4D63-485C-AF3A-96B5238E8B8E}"/>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000"/>
              <a:t>Ticinum Medallion</a:t>
            </a:r>
          </a:p>
        </p:txBody>
      </p:sp>
    </p:spTree>
    <p:extLst>
      <p:ext uri="{BB962C8B-B14F-4D97-AF65-F5344CB8AC3E}">
        <p14:creationId xmlns:p14="http://schemas.microsoft.com/office/powerpoint/2010/main" val="26756524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3BBD7C-498A-4C5D-AB41-F426C68BC7A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 name="Rectangle 10">
              <a:extLst>
                <a:ext uri="{FF2B5EF4-FFF2-40B4-BE49-F238E27FC236}">
                  <a16:creationId xmlns:a16="http://schemas.microsoft.com/office/drawing/2014/main" id="{3C244CB4-82F8-408B-90CF-8790B49200C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AEB2EDF-947E-4C45-84CA-A7677672F8D3}"/>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E0AB0B-FFA9-4D57-AC8F-5F83219DA315}"/>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AE4624A-38E2-4004-A68A-46B487FF7F6E}"/>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389D2B9-4681-43B1-B432-CF57F21B1205}"/>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2243419A-744C-4016-8F12-40F0C01831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EDC74496-9580-487F-8897-287851DBA9AD}"/>
              </a:ext>
            </a:extLst>
          </p:cNvPr>
          <p:cNvPicPr>
            <a:picLocks noGrp="1" noChangeAspect="1"/>
          </p:cNvPicPr>
          <p:nvPr>
            <p:ph idx="1"/>
          </p:nvPr>
        </p:nvPicPr>
        <p:blipFill rotWithShape="1">
          <a:blip r:embed="rId3"/>
          <a:srcRect t="1928" r="-1" b="662"/>
          <a:stretch/>
        </p:blipFill>
        <p:spPr>
          <a:xfrm>
            <a:off x="431053" y="447675"/>
            <a:ext cx="11303747" cy="5918581"/>
          </a:xfrm>
          <a:prstGeom prst="rect">
            <a:avLst/>
          </a:prstGeom>
          <a:effectLst>
            <a:outerShdw blurRad="50800" dist="50800" dir="5400000" algn="tl" rotWithShape="0">
              <a:srgbClr val="000000">
                <a:alpha val="43000"/>
              </a:srgbClr>
            </a:outerShdw>
          </a:effectLst>
        </p:spPr>
      </p:pic>
      <p:sp>
        <p:nvSpPr>
          <p:cNvPr id="2" name="Title 1">
            <a:extLst>
              <a:ext uri="{FF2B5EF4-FFF2-40B4-BE49-F238E27FC236}">
                <a16:creationId xmlns:a16="http://schemas.microsoft.com/office/drawing/2014/main" id="{2AE2B01A-4D63-485C-AF3A-96B5238E8B8E}"/>
              </a:ext>
            </a:extLst>
          </p:cNvPr>
          <p:cNvSpPr>
            <a:spLocks noGrp="1"/>
          </p:cNvSpPr>
          <p:nvPr>
            <p:ph type="title"/>
          </p:nvPr>
        </p:nvSpPr>
        <p:spPr>
          <a:xfrm>
            <a:off x="1154955" y="4834467"/>
            <a:ext cx="8825658" cy="586380"/>
          </a:xfrm>
        </p:spPr>
        <p:txBody>
          <a:bodyPr vert="horz" lIns="91440" tIns="45720" rIns="91440" bIns="45720" rtlCol="0" anchor="b">
            <a:normAutofit fontScale="90000"/>
          </a:bodyPr>
          <a:lstStyle/>
          <a:p>
            <a:endParaRPr lang="en-US"/>
          </a:p>
        </p:txBody>
      </p:sp>
    </p:spTree>
    <p:extLst>
      <p:ext uri="{BB962C8B-B14F-4D97-AF65-F5344CB8AC3E}">
        <p14:creationId xmlns:p14="http://schemas.microsoft.com/office/powerpoint/2010/main" val="41210461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4B8E-4F82-410E-8E81-3EA2CB41636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202F8EB-6EB5-4BD8-982A-4F4AC89DBC55}"/>
              </a:ext>
            </a:extLst>
          </p:cNvPr>
          <p:cNvPicPr>
            <a:picLocks noGrp="1" noChangeAspect="1"/>
          </p:cNvPicPr>
          <p:nvPr>
            <p:ph idx="1"/>
          </p:nvPr>
        </p:nvPicPr>
        <p:blipFill>
          <a:blip r:embed="rId2"/>
          <a:stretch>
            <a:fillRect/>
          </a:stretch>
        </p:blipFill>
        <p:spPr>
          <a:xfrm>
            <a:off x="0" y="17974"/>
            <a:ext cx="12192000" cy="6833782"/>
          </a:xfrm>
        </p:spPr>
      </p:pic>
    </p:spTree>
    <p:extLst>
      <p:ext uri="{BB962C8B-B14F-4D97-AF65-F5344CB8AC3E}">
        <p14:creationId xmlns:p14="http://schemas.microsoft.com/office/powerpoint/2010/main" val="15138187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3BBD7C-498A-4C5D-AB41-F426C68BC7A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 name="Rectangle 10">
              <a:extLst>
                <a:ext uri="{FF2B5EF4-FFF2-40B4-BE49-F238E27FC236}">
                  <a16:creationId xmlns:a16="http://schemas.microsoft.com/office/drawing/2014/main" id="{3C244CB4-82F8-408B-90CF-8790B49200C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AEB2EDF-947E-4C45-84CA-A7677672F8D3}"/>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E0AB0B-FFA9-4D57-AC8F-5F83219DA315}"/>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AE4624A-38E2-4004-A68A-46B487FF7F6E}"/>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389D2B9-4681-43B1-B432-CF57F21B1205}"/>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2243419A-744C-4016-8F12-40F0C01831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050B1DE5-E70A-45D5-92FC-81E44F42E613}"/>
              </a:ext>
            </a:extLst>
          </p:cNvPr>
          <p:cNvPicPr>
            <a:picLocks noGrp="1" noChangeAspect="1"/>
          </p:cNvPicPr>
          <p:nvPr>
            <p:ph idx="1"/>
          </p:nvPr>
        </p:nvPicPr>
        <p:blipFill rotWithShape="1">
          <a:blip r:embed="rId3"/>
          <a:srcRect t="6258" r="-1" b="8396"/>
          <a:stretch/>
        </p:blipFill>
        <p:spPr>
          <a:xfrm>
            <a:off x="457200" y="457200"/>
            <a:ext cx="11220450" cy="5943600"/>
          </a:xfrm>
          <a:prstGeom prst="rect">
            <a:avLst/>
          </a:prstGeom>
          <a:effectLst>
            <a:outerShdw blurRad="50800" dist="50800" dir="5400000" algn="tl" rotWithShape="0">
              <a:srgbClr val="000000">
                <a:alpha val="43000"/>
              </a:srgbClr>
            </a:outerShdw>
          </a:effectLst>
        </p:spPr>
      </p:pic>
      <p:sp>
        <p:nvSpPr>
          <p:cNvPr id="2" name="Title 1">
            <a:extLst>
              <a:ext uri="{FF2B5EF4-FFF2-40B4-BE49-F238E27FC236}">
                <a16:creationId xmlns:a16="http://schemas.microsoft.com/office/drawing/2014/main" id="{762EBC1E-063F-4BFE-B9E6-EEE59870AA89}"/>
              </a:ext>
            </a:extLst>
          </p:cNvPr>
          <p:cNvSpPr>
            <a:spLocks noGrp="1"/>
          </p:cNvSpPr>
          <p:nvPr>
            <p:ph type="title"/>
          </p:nvPr>
        </p:nvSpPr>
        <p:spPr>
          <a:xfrm>
            <a:off x="1154955" y="4834467"/>
            <a:ext cx="8825658" cy="586380"/>
          </a:xfrm>
        </p:spPr>
        <p:txBody>
          <a:bodyPr vert="horz" lIns="91440" tIns="45720" rIns="91440" bIns="45720" rtlCol="0" anchor="b">
            <a:normAutofit fontScale="90000"/>
          </a:bodyPr>
          <a:lstStyle/>
          <a:p>
            <a:endParaRPr lang="en-US"/>
          </a:p>
        </p:txBody>
      </p:sp>
    </p:spTree>
    <p:extLst>
      <p:ext uri="{BB962C8B-B14F-4D97-AF65-F5344CB8AC3E}">
        <p14:creationId xmlns:p14="http://schemas.microsoft.com/office/powerpoint/2010/main" val="29027859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9">
            <a:extLst>
              <a:ext uri="{FF2B5EF4-FFF2-40B4-BE49-F238E27FC236}">
                <a16:creationId xmlns:a16="http://schemas.microsoft.com/office/drawing/2014/main" id="{D83BBD7C-498A-4C5D-AB41-F426C68BC7A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 name="Rectangle 10">
              <a:extLst>
                <a:ext uri="{FF2B5EF4-FFF2-40B4-BE49-F238E27FC236}">
                  <a16:creationId xmlns:a16="http://schemas.microsoft.com/office/drawing/2014/main" id="{3C244CB4-82F8-408B-90CF-8790B49200C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AEB2EDF-947E-4C45-84CA-A7677672F8D3}"/>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Oval 12">
              <a:extLst>
                <a:ext uri="{FF2B5EF4-FFF2-40B4-BE49-F238E27FC236}">
                  <a16:creationId xmlns:a16="http://schemas.microsoft.com/office/drawing/2014/main" id="{D7E0AB0B-FFA9-4D57-AC8F-5F83219DA315}"/>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AE4624A-38E2-4004-A68A-46B487FF7F6E}"/>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389D2B9-4681-43B1-B432-CF57F21B1205}"/>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2" name="Rectangle 16">
            <a:extLst>
              <a:ext uri="{FF2B5EF4-FFF2-40B4-BE49-F238E27FC236}">
                <a16:creationId xmlns:a16="http://schemas.microsoft.com/office/drawing/2014/main" id="{2243419A-744C-4016-8F12-40F0C01831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EA83EDFA-DE29-444E-A87D-EED2E686AFA8}"/>
              </a:ext>
            </a:extLst>
          </p:cNvPr>
          <p:cNvPicPr>
            <a:picLocks noGrp="1" noChangeAspect="1"/>
          </p:cNvPicPr>
          <p:nvPr>
            <p:ph idx="1"/>
          </p:nvPr>
        </p:nvPicPr>
        <p:blipFill rotWithShape="1">
          <a:blip r:embed="rId3"/>
          <a:srcRect r="1255"/>
          <a:stretch/>
        </p:blipFill>
        <p:spPr>
          <a:xfrm>
            <a:off x="1109764" y="1113063"/>
            <a:ext cx="3531062" cy="4628758"/>
          </a:xfrm>
          <a:prstGeom prst="roundRect">
            <a:avLst>
              <a:gd name="adj" fmla="val 1858"/>
            </a:avLst>
          </a:prstGeom>
          <a:effectLst>
            <a:outerShdw blurRad="50800" dist="50800" dir="5400000" algn="tl" rotWithShape="0">
              <a:srgbClr val="000000">
                <a:alpha val="43000"/>
              </a:srgbClr>
            </a:outerShdw>
          </a:effectLst>
        </p:spPr>
      </p:pic>
      <p:sp>
        <p:nvSpPr>
          <p:cNvPr id="2" name="Title 1">
            <a:extLst>
              <a:ext uri="{FF2B5EF4-FFF2-40B4-BE49-F238E27FC236}">
                <a16:creationId xmlns:a16="http://schemas.microsoft.com/office/drawing/2014/main" id="{DA5C771C-640B-4AD6-80A8-0EB7775FDC51}"/>
              </a:ext>
            </a:extLst>
          </p:cNvPr>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dirty="0" err="1"/>
              <a:t>Magnentius</a:t>
            </a:r>
            <a:r>
              <a:rPr lang="en-US" sz="6600" dirty="0"/>
              <a:t>     </a:t>
            </a:r>
            <a:r>
              <a:rPr lang="en-US" sz="3200" dirty="0"/>
              <a:t>(303-353 AD)</a:t>
            </a:r>
          </a:p>
        </p:txBody>
      </p:sp>
    </p:spTree>
    <p:extLst>
      <p:ext uri="{BB962C8B-B14F-4D97-AF65-F5344CB8AC3E}">
        <p14:creationId xmlns:p14="http://schemas.microsoft.com/office/powerpoint/2010/main" val="3435415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3BBD7C-498A-4C5D-AB41-F426C68BC7A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 name="Rectangle 10">
              <a:extLst>
                <a:ext uri="{FF2B5EF4-FFF2-40B4-BE49-F238E27FC236}">
                  <a16:creationId xmlns:a16="http://schemas.microsoft.com/office/drawing/2014/main" id="{3C244CB4-82F8-408B-90CF-8790B49200C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AEB2EDF-947E-4C45-84CA-A7677672F8D3}"/>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E0AB0B-FFA9-4D57-AC8F-5F83219DA315}"/>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AE4624A-38E2-4004-A68A-46B487FF7F6E}"/>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389D2B9-4681-43B1-B432-CF57F21B1205}"/>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2243419A-744C-4016-8F12-40F0C01831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4DE567F9-18D6-4D98-B512-36750C18E69F}"/>
              </a:ext>
            </a:extLst>
          </p:cNvPr>
          <p:cNvPicPr>
            <a:picLocks noGrp="1" noChangeAspect="1"/>
          </p:cNvPicPr>
          <p:nvPr>
            <p:ph idx="1"/>
          </p:nvPr>
        </p:nvPicPr>
        <p:blipFill rotWithShape="1">
          <a:blip r:embed="rId3"/>
          <a:srcRect t="5435" r="-1" b="5968"/>
          <a:stretch/>
        </p:blipFill>
        <p:spPr>
          <a:xfrm>
            <a:off x="457201" y="485774"/>
            <a:ext cx="11239500" cy="5880481"/>
          </a:xfrm>
          <a:prstGeom prst="rect">
            <a:avLst/>
          </a:prstGeom>
          <a:effectLst>
            <a:outerShdw blurRad="50800" dist="50800" dir="5400000" algn="tl" rotWithShape="0">
              <a:srgbClr val="000000">
                <a:alpha val="43000"/>
              </a:srgbClr>
            </a:outerShdw>
          </a:effectLst>
        </p:spPr>
      </p:pic>
      <p:sp>
        <p:nvSpPr>
          <p:cNvPr id="2" name="Title 1">
            <a:extLst>
              <a:ext uri="{FF2B5EF4-FFF2-40B4-BE49-F238E27FC236}">
                <a16:creationId xmlns:a16="http://schemas.microsoft.com/office/drawing/2014/main" id="{B750550F-D9AE-4207-A0E5-FE30FB15CEFB}"/>
              </a:ext>
            </a:extLst>
          </p:cNvPr>
          <p:cNvSpPr>
            <a:spLocks noGrp="1"/>
          </p:cNvSpPr>
          <p:nvPr>
            <p:ph type="title"/>
          </p:nvPr>
        </p:nvSpPr>
        <p:spPr>
          <a:xfrm>
            <a:off x="1154955" y="4834467"/>
            <a:ext cx="8825658" cy="586380"/>
          </a:xfrm>
        </p:spPr>
        <p:txBody>
          <a:bodyPr vert="horz" lIns="91440" tIns="45720" rIns="91440" bIns="45720" rtlCol="0" anchor="b">
            <a:normAutofit fontScale="90000"/>
          </a:bodyPr>
          <a:lstStyle/>
          <a:p>
            <a:endParaRPr lang="en-US"/>
          </a:p>
        </p:txBody>
      </p:sp>
    </p:spTree>
    <p:extLst>
      <p:ext uri="{BB962C8B-B14F-4D97-AF65-F5344CB8AC3E}">
        <p14:creationId xmlns:p14="http://schemas.microsoft.com/office/powerpoint/2010/main" val="3895516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6B8A2711-BBC1-4AB7-8C1B-794E8A55102B}"/>
              </a:ext>
            </a:extLst>
          </p:cNvPr>
          <p:cNvPicPr>
            <a:picLocks noChangeAspect="1"/>
          </p:cNvPicPr>
          <p:nvPr/>
        </p:nvPicPr>
        <p:blipFill rotWithShape="1">
          <a:blip r:embed="rId2"/>
          <a:srcRect t="19038" r="-1" b="28537"/>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984962DD-4353-4554-8DD2-3C6C3AA77466}"/>
              </a:ext>
            </a:extLst>
          </p:cNvPr>
          <p:cNvSpPr>
            <a:spLocks noGrp="1"/>
          </p:cNvSpPr>
          <p:nvPr>
            <p:ph type="title"/>
          </p:nvPr>
        </p:nvSpPr>
        <p:spPr>
          <a:xfrm>
            <a:off x="680322" y="753228"/>
            <a:ext cx="3679028" cy="1080938"/>
          </a:xfrm>
        </p:spPr>
        <p:txBody>
          <a:bodyPr>
            <a:normAutofit/>
          </a:bodyPr>
          <a:lstStyle/>
          <a:p>
            <a:r>
              <a:rPr lang="en-US" sz="3200" dirty="0" err="1"/>
              <a:t>Constantius</a:t>
            </a:r>
            <a:r>
              <a:rPr lang="en-US" sz="3200" dirty="0"/>
              <a:t> </a:t>
            </a:r>
            <a:r>
              <a:rPr lang="en-US" sz="3200" dirty="0" err="1"/>
              <a:t>Chlorus</a:t>
            </a:r>
            <a:r>
              <a:rPr lang="en-US" sz="3200" dirty="0"/>
              <a:t> (d. 306)</a:t>
            </a:r>
          </a:p>
        </p:txBody>
      </p:sp>
      <p:sp>
        <p:nvSpPr>
          <p:cNvPr id="10" name="Content Placeholder 9"/>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2528941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p:cNvPicPr>
            <a:picLocks noChangeAspect="1"/>
          </p:cNvPicPr>
          <p:nvPr/>
        </p:nvPicPr>
        <p:blipFill rotWithShape="1">
          <a:blip r:embed="rId2"/>
          <a:srcRect l="3725" r="3381"/>
          <a:stretch/>
        </p:blipFill>
        <p:spPr>
          <a:xfrm>
            <a:off x="3041780" y="0"/>
            <a:ext cx="5393093" cy="6857990"/>
          </a:xfrm>
          <a:prstGeom prst="rect">
            <a:avLst/>
          </a:prstGeom>
        </p:spPr>
      </p:pic>
      <p:sp>
        <p:nvSpPr>
          <p:cNvPr id="2" name="Title 1"/>
          <p:cNvSpPr>
            <a:spLocks noGrp="1"/>
          </p:cNvSpPr>
          <p:nvPr>
            <p:ph type="title"/>
          </p:nvPr>
        </p:nvSpPr>
        <p:spPr>
          <a:xfrm>
            <a:off x="5282381" y="93306"/>
            <a:ext cx="4767471" cy="2177946"/>
          </a:xfrm>
        </p:spPr>
        <p:txBody>
          <a:bodyPr>
            <a:normAutofit/>
          </a:bodyPr>
          <a:lstStyle/>
          <a:p>
            <a:endParaRPr lang="en-US" sz="2000" dirty="0"/>
          </a:p>
        </p:txBody>
      </p:sp>
      <p:sp>
        <p:nvSpPr>
          <p:cNvPr id="16" name="Content Placeholder 8"/>
          <p:cNvSpPr>
            <a:spLocks noGrp="1"/>
          </p:cNvSpPr>
          <p:nvPr>
            <p:ph idx="1"/>
          </p:nvPr>
        </p:nvSpPr>
        <p:spPr>
          <a:xfrm>
            <a:off x="5282381" y="2438400"/>
            <a:ext cx="4767471" cy="3809999"/>
          </a:xfrm>
        </p:spPr>
        <p:txBody>
          <a:bodyPr>
            <a:normAutofit/>
          </a:bodyPr>
          <a:lstStyle/>
          <a:p>
            <a:pPr marL="0" indent="0">
              <a:buNone/>
            </a:pPr>
            <a:endParaRPr lang="en-US" dirty="0"/>
          </a:p>
        </p:txBody>
      </p:sp>
    </p:spTree>
    <p:extLst>
      <p:ext uri="{BB962C8B-B14F-4D97-AF65-F5344CB8AC3E}">
        <p14:creationId xmlns:p14="http://schemas.microsoft.com/office/powerpoint/2010/main" val="33893982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302D834B-4B6B-40A6-BA05-6592064A7656}"/>
              </a:ext>
            </a:extLst>
          </p:cNvPr>
          <p:cNvPicPr>
            <a:picLocks noChangeAspect="1"/>
          </p:cNvPicPr>
          <p:nvPr/>
        </p:nvPicPr>
        <p:blipFill rotWithShape="1">
          <a:blip r:embed="rId2"/>
          <a:srcRect r="-2" b="14756"/>
          <a:stretch/>
        </p:blipFill>
        <p:spPr>
          <a:xfrm>
            <a:off x="5934270" y="10"/>
            <a:ext cx="6254554" cy="6856310"/>
          </a:xfrm>
          <a:prstGeom prst="rect">
            <a:avLst/>
          </a:prstGeom>
          <a:ln>
            <a:noFill/>
          </a:ln>
          <a:effectLst/>
        </p:spPr>
      </p:pic>
      <p:sp>
        <p:nvSpPr>
          <p:cNvPr id="2" name="Title 1">
            <a:extLst>
              <a:ext uri="{FF2B5EF4-FFF2-40B4-BE49-F238E27FC236}">
                <a16:creationId xmlns:a16="http://schemas.microsoft.com/office/drawing/2014/main" id="{E8AAD088-96C7-43A4-AAF1-5DFB7ACFDA82}"/>
              </a:ext>
            </a:extLst>
          </p:cNvPr>
          <p:cNvSpPr>
            <a:spLocks noGrp="1"/>
          </p:cNvSpPr>
          <p:nvPr>
            <p:ph type="title"/>
          </p:nvPr>
        </p:nvSpPr>
        <p:spPr>
          <a:xfrm>
            <a:off x="680321" y="753228"/>
            <a:ext cx="5041629" cy="1080938"/>
          </a:xfrm>
        </p:spPr>
        <p:txBody>
          <a:bodyPr>
            <a:normAutofit/>
          </a:bodyPr>
          <a:lstStyle/>
          <a:p>
            <a:r>
              <a:rPr lang="en-US" dirty="0"/>
              <a:t>St. Helen </a:t>
            </a:r>
            <a:br>
              <a:rPr lang="en-US" dirty="0"/>
            </a:br>
            <a:r>
              <a:rPr lang="en-US" sz="2700" dirty="0"/>
              <a:t>(250-330 AD)</a:t>
            </a:r>
          </a:p>
        </p:txBody>
      </p:sp>
      <p:sp>
        <p:nvSpPr>
          <p:cNvPr id="10" name="Content Placeholder 9">
            <a:extLst>
              <a:ext uri="{FF2B5EF4-FFF2-40B4-BE49-F238E27FC236}">
                <a16:creationId xmlns:a16="http://schemas.microsoft.com/office/drawing/2014/main" id="{C57E7695-6D67-40A4-92A5-DECC7D3BC728}"/>
              </a:ext>
            </a:extLst>
          </p:cNvPr>
          <p:cNvSpPr>
            <a:spLocks noGrp="1"/>
          </p:cNvSpPr>
          <p:nvPr>
            <p:ph idx="1"/>
          </p:nvPr>
        </p:nvSpPr>
        <p:spPr>
          <a:xfrm>
            <a:off x="680322" y="2336873"/>
            <a:ext cx="5041628" cy="3599316"/>
          </a:xfrm>
        </p:spPr>
        <p:txBody>
          <a:bodyPr>
            <a:normAutofit/>
          </a:bodyPr>
          <a:lstStyle/>
          <a:p>
            <a:endParaRPr lang="en-US" sz="2000" dirty="0"/>
          </a:p>
        </p:txBody>
      </p:sp>
    </p:spTree>
    <p:extLst>
      <p:ext uri="{BB962C8B-B14F-4D97-AF65-F5344CB8AC3E}">
        <p14:creationId xmlns:p14="http://schemas.microsoft.com/office/powerpoint/2010/main" val="20572237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3BBD7C-498A-4C5D-AB41-F426C68BC7A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 name="Rectangle 10">
              <a:extLst>
                <a:ext uri="{FF2B5EF4-FFF2-40B4-BE49-F238E27FC236}">
                  <a16:creationId xmlns:a16="http://schemas.microsoft.com/office/drawing/2014/main" id="{3C244CB4-82F8-408B-90CF-8790B49200C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AEB2EDF-947E-4C45-84CA-A7677672F8D3}"/>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E0AB0B-FFA9-4D57-AC8F-5F83219DA315}"/>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AE4624A-38E2-4004-A68A-46B487FF7F6E}"/>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389D2B9-4681-43B1-B432-CF57F21B1205}"/>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2243419A-744C-4016-8F12-40F0C01831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2668F1A4-6DBB-4F0B-A679-6EE5483638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B8DBF1C0-B8F1-4AAC-8704-256BA0E9D6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a:extLst>
              <a:ext uri="{FF2B5EF4-FFF2-40B4-BE49-F238E27FC236}">
                <a16:creationId xmlns:a16="http://schemas.microsoft.com/office/drawing/2014/main" id="{3B77427E-6CE4-43EB-B140-E3C542DE2817}"/>
              </a:ext>
            </a:extLst>
          </p:cNvPr>
          <p:cNvPicPr>
            <a:picLocks noGrp="1" noChangeAspect="1"/>
          </p:cNvPicPr>
          <p:nvPr>
            <p:ph idx="1"/>
          </p:nvPr>
        </p:nvPicPr>
        <p:blipFill rotWithShape="1">
          <a:blip r:embed="rId3">
            <a:alphaModFix amt="35000"/>
            <a:extLst/>
          </a:blip>
          <a:srcRect r="-1" b="21257"/>
          <a:stretch/>
        </p:blipFill>
        <p:spPr>
          <a:xfrm>
            <a:off x="474133" y="474133"/>
            <a:ext cx="11243734" cy="5909733"/>
          </a:xfrm>
          <a:prstGeom prst="rect">
            <a:avLst/>
          </a:prstGeom>
        </p:spPr>
      </p:pic>
      <p:sp>
        <p:nvSpPr>
          <p:cNvPr id="23" name="Rectangle 22">
            <a:extLst>
              <a:ext uri="{FF2B5EF4-FFF2-40B4-BE49-F238E27FC236}">
                <a16:creationId xmlns:a16="http://schemas.microsoft.com/office/drawing/2014/main" id="{B70F7E59-C971-4F55-8E3A-1E583B65FC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A4731EE-F6F6-4DFB-87F2-398CAAD52E76}"/>
              </a:ext>
            </a:extLst>
          </p:cNvPr>
          <p:cNvSpPr>
            <a:spLocks noGrp="1"/>
          </p:cNvSpPr>
          <p:nvPr>
            <p:ph type="title"/>
          </p:nvPr>
        </p:nvSpPr>
        <p:spPr>
          <a:xfrm>
            <a:off x="1154954" y="2099733"/>
            <a:ext cx="8827245" cy="2677648"/>
          </a:xfrm>
        </p:spPr>
        <p:txBody>
          <a:bodyPr vert="horz" lIns="91440" tIns="45720" rIns="91440" bIns="45720" rtlCol="0" anchor="b">
            <a:normAutofit/>
          </a:bodyPr>
          <a:lstStyle/>
          <a:p>
            <a:r>
              <a:rPr lang="en-US" sz="5400">
                <a:solidFill>
                  <a:srgbClr val="FFFFFF"/>
                </a:solidFill>
              </a:rPr>
              <a:t>Edict of Milan, 313 AD</a:t>
            </a:r>
          </a:p>
        </p:txBody>
      </p:sp>
    </p:spTree>
    <p:extLst>
      <p:ext uri="{BB962C8B-B14F-4D97-AF65-F5344CB8AC3E}">
        <p14:creationId xmlns:p14="http://schemas.microsoft.com/office/powerpoint/2010/main" val="36067462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9">
            <a:extLst>
              <a:ext uri="{FF2B5EF4-FFF2-40B4-BE49-F238E27FC236}">
                <a16:creationId xmlns:a16="http://schemas.microsoft.com/office/drawing/2014/main" id="{D83BBD7C-498A-4C5D-AB41-F426C68BC7A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 name="Rectangle 10">
              <a:extLst>
                <a:ext uri="{FF2B5EF4-FFF2-40B4-BE49-F238E27FC236}">
                  <a16:creationId xmlns:a16="http://schemas.microsoft.com/office/drawing/2014/main" id="{3C244CB4-82F8-408B-90CF-8790B49200C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AEB2EDF-947E-4C45-84CA-A7677672F8D3}"/>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E0AB0B-FFA9-4D57-AC8F-5F83219DA315}"/>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AE4624A-38E2-4004-A68A-46B487FF7F6E}"/>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389D2B9-4681-43B1-B432-CF57F21B1205}"/>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4" name="Rectangle 16">
            <a:extLst>
              <a:ext uri="{FF2B5EF4-FFF2-40B4-BE49-F238E27FC236}">
                <a16:creationId xmlns:a16="http://schemas.microsoft.com/office/drawing/2014/main" id="{2243419A-744C-4016-8F12-40F0C01831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5" name="Freeform 5">
            <a:extLst>
              <a:ext uri="{FF2B5EF4-FFF2-40B4-BE49-F238E27FC236}">
                <a16:creationId xmlns:a16="http://schemas.microsoft.com/office/drawing/2014/main" id="{AAEAB559-7288-4F8E-B181-62C2B17E7D5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a:extLst>
              <a:ext uri="{FF2B5EF4-FFF2-40B4-BE49-F238E27FC236}">
                <a16:creationId xmlns:a16="http://schemas.microsoft.com/office/drawing/2014/main" id="{1F5AC8C4-957A-4F8A-8E85-372A2D575B9A}"/>
              </a:ext>
            </a:extLst>
          </p:cNvPr>
          <p:cNvPicPr>
            <a:picLocks noGrp="1" noChangeAspect="1"/>
          </p:cNvPicPr>
          <p:nvPr>
            <p:ph idx="1"/>
          </p:nvPr>
        </p:nvPicPr>
        <p:blipFill rotWithShape="1">
          <a:blip r:embed="rId3"/>
          <a:srcRect r="5187" b="1"/>
          <a:stretch/>
        </p:blipFill>
        <p:spPr>
          <a:xfrm>
            <a:off x="7524637" y="457200"/>
            <a:ext cx="4191000" cy="5923955"/>
          </a:xfrm>
          <a:prstGeom prst="rect">
            <a:avLst/>
          </a:prstGeom>
          <a:ln>
            <a:noFill/>
          </a:ln>
        </p:spPr>
      </p:pic>
      <p:sp>
        <p:nvSpPr>
          <p:cNvPr id="36" name="Rectangle 20">
            <a:extLst>
              <a:ext uri="{FF2B5EF4-FFF2-40B4-BE49-F238E27FC236}">
                <a16:creationId xmlns:a16="http://schemas.microsoft.com/office/drawing/2014/main" id="{A6501AAA-3294-4A8D-9F6B-AA0ACD44345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DD6771A-C9EE-41E4-B251-234229CF7B5B}"/>
              </a:ext>
            </a:extLst>
          </p:cNvPr>
          <p:cNvSpPr>
            <a:spLocks noGrp="1"/>
          </p:cNvSpPr>
          <p:nvPr>
            <p:ph type="title"/>
          </p:nvPr>
        </p:nvSpPr>
        <p:spPr>
          <a:xfrm>
            <a:off x="1154955" y="2099733"/>
            <a:ext cx="6202578" cy="2677648"/>
          </a:xfrm>
        </p:spPr>
        <p:txBody>
          <a:bodyPr vert="horz" lIns="91440" tIns="45720" rIns="91440" bIns="45720" rtlCol="0" anchor="b">
            <a:normAutofit/>
          </a:bodyPr>
          <a:lstStyle/>
          <a:p>
            <a:r>
              <a:rPr lang="en-US" sz="4800" dirty="0"/>
              <a:t>J.B. Bury</a:t>
            </a:r>
            <a:br>
              <a:rPr lang="en-US" sz="4800" dirty="0"/>
            </a:br>
            <a:r>
              <a:rPr lang="en-US" sz="2800" dirty="0"/>
              <a:t>(1861-1927)</a:t>
            </a:r>
          </a:p>
        </p:txBody>
      </p:sp>
    </p:spTree>
    <p:extLst>
      <p:ext uri="{BB962C8B-B14F-4D97-AF65-F5344CB8AC3E}">
        <p14:creationId xmlns:p14="http://schemas.microsoft.com/office/powerpoint/2010/main" val="10518026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3BBD7C-498A-4C5D-AB41-F426C68BC7A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 name="Rectangle 10">
              <a:extLst>
                <a:ext uri="{FF2B5EF4-FFF2-40B4-BE49-F238E27FC236}">
                  <a16:creationId xmlns:a16="http://schemas.microsoft.com/office/drawing/2014/main" id="{3C244CB4-82F8-408B-90CF-8790B49200C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AEB2EDF-947E-4C45-84CA-A7677672F8D3}"/>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E0AB0B-FFA9-4D57-AC8F-5F83219DA315}"/>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AE4624A-38E2-4004-A68A-46B487FF7F6E}"/>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389D2B9-4681-43B1-B432-CF57F21B1205}"/>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2243419A-744C-4016-8F12-40F0C01831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2668F1A4-6DBB-4F0B-A679-6EE5483638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B8DBF1C0-B8F1-4AAC-8704-256BA0E9D6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a:extLst>
              <a:ext uri="{FF2B5EF4-FFF2-40B4-BE49-F238E27FC236}">
                <a16:creationId xmlns:a16="http://schemas.microsoft.com/office/drawing/2014/main" id="{3B77427E-6CE4-43EB-B140-E3C542DE2817}"/>
              </a:ext>
            </a:extLst>
          </p:cNvPr>
          <p:cNvPicPr>
            <a:picLocks noGrp="1" noChangeAspect="1"/>
          </p:cNvPicPr>
          <p:nvPr>
            <p:ph idx="1"/>
          </p:nvPr>
        </p:nvPicPr>
        <p:blipFill rotWithShape="1">
          <a:blip r:embed="rId3">
            <a:alphaModFix amt="35000"/>
            <a:extLst/>
          </a:blip>
          <a:srcRect r="-1" b="21257"/>
          <a:stretch/>
        </p:blipFill>
        <p:spPr>
          <a:xfrm>
            <a:off x="474133" y="474133"/>
            <a:ext cx="11243734" cy="5909733"/>
          </a:xfrm>
          <a:prstGeom prst="rect">
            <a:avLst/>
          </a:prstGeom>
        </p:spPr>
      </p:pic>
      <p:sp>
        <p:nvSpPr>
          <p:cNvPr id="23" name="Rectangle 22">
            <a:extLst>
              <a:ext uri="{FF2B5EF4-FFF2-40B4-BE49-F238E27FC236}">
                <a16:creationId xmlns:a16="http://schemas.microsoft.com/office/drawing/2014/main" id="{B70F7E59-C971-4F55-8E3A-1E583B65FC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A4731EE-F6F6-4DFB-87F2-398CAAD52E76}"/>
              </a:ext>
            </a:extLst>
          </p:cNvPr>
          <p:cNvSpPr>
            <a:spLocks noGrp="1"/>
          </p:cNvSpPr>
          <p:nvPr>
            <p:ph type="title"/>
          </p:nvPr>
        </p:nvSpPr>
        <p:spPr>
          <a:xfrm>
            <a:off x="1154954" y="2099733"/>
            <a:ext cx="8827245" cy="2677648"/>
          </a:xfrm>
        </p:spPr>
        <p:txBody>
          <a:bodyPr vert="horz" lIns="91440" tIns="45720" rIns="91440" bIns="45720" rtlCol="0" anchor="b">
            <a:normAutofit/>
          </a:bodyPr>
          <a:lstStyle/>
          <a:p>
            <a:r>
              <a:rPr lang="en-US" sz="5400">
                <a:solidFill>
                  <a:srgbClr val="FFFFFF"/>
                </a:solidFill>
              </a:rPr>
              <a:t>Edict of Milan, 313 AD</a:t>
            </a:r>
          </a:p>
        </p:txBody>
      </p:sp>
    </p:spTree>
    <p:extLst>
      <p:ext uri="{BB962C8B-B14F-4D97-AF65-F5344CB8AC3E}">
        <p14:creationId xmlns:p14="http://schemas.microsoft.com/office/powerpoint/2010/main" val="1104652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3BBD7C-498A-4C5D-AB41-F426C68BC7A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 name="Rectangle 10">
              <a:extLst>
                <a:ext uri="{FF2B5EF4-FFF2-40B4-BE49-F238E27FC236}">
                  <a16:creationId xmlns:a16="http://schemas.microsoft.com/office/drawing/2014/main" id="{3C244CB4-82F8-408B-90CF-8790B49200C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AEB2EDF-947E-4C45-84CA-A7677672F8D3}"/>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E0AB0B-FFA9-4D57-AC8F-5F83219DA315}"/>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AE4624A-38E2-4004-A68A-46B487FF7F6E}"/>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389D2B9-4681-43B1-B432-CF57F21B1205}"/>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2243419A-744C-4016-8F12-40F0C01831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2668F1A4-6DBB-4F0B-A679-6EE5483638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B8DBF1C0-B8F1-4AAC-8704-256BA0E9D6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a:extLst>
              <a:ext uri="{FF2B5EF4-FFF2-40B4-BE49-F238E27FC236}">
                <a16:creationId xmlns:a16="http://schemas.microsoft.com/office/drawing/2014/main" id="{3B77427E-6CE4-43EB-B140-E3C542DE2817}"/>
              </a:ext>
            </a:extLst>
          </p:cNvPr>
          <p:cNvPicPr>
            <a:picLocks noGrp="1" noChangeAspect="1"/>
          </p:cNvPicPr>
          <p:nvPr>
            <p:ph idx="1"/>
          </p:nvPr>
        </p:nvPicPr>
        <p:blipFill rotWithShape="1">
          <a:blip r:embed="rId3">
            <a:alphaModFix amt="35000"/>
            <a:extLst/>
          </a:blip>
          <a:srcRect r="-1" b="21257"/>
          <a:stretch/>
        </p:blipFill>
        <p:spPr>
          <a:xfrm>
            <a:off x="474133" y="474133"/>
            <a:ext cx="11243734" cy="5909733"/>
          </a:xfrm>
          <a:prstGeom prst="rect">
            <a:avLst/>
          </a:prstGeom>
        </p:spPr>
      </p:pic>
      <p:sp>
        <p:nvSpPr>
          <p:cNvPr id="23" name="Rectangle 22">
            <a:extLst>
              <a:ext uri="{FF2B5EF4-FFF2-40B4-BE49-F238E27FC236}">
                <a16:creationId xmlns:a16="http://schemas.microsoft.com/office/drawing/2014/main" id="{B70F7E59-C971-4F55-8E3A-1E583B65FC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A4731EE-F6F6-4DFB-87F2-398CAAD52E76}"/>
              </a:ext>
            </a:extLst>
          </p:cNvPr>
          <p:cNvSpPr>
            <a:spLocks noGrp="1"/>
          </p:cNvSpPr>
          <p:nvPr>
            <p:ph type="title"/>
          </p:nvPr>
        </p:nvSpPr>
        <p:spPr>
          <a:xfrm>
            <a:off x="685800" y="676274"/>
            <a:ext cx="10895012" cy="5553075"/>
          </a:xfrm>
        </p:spPr>
        <p:txBody>
          <a:bodyPr vert="horz" lIns="91440" tIns="45720" rIns="91440" bIns="45720" rtlCol="0" anchor="b">
            <a:noAutofit/>
          </a:bodyPr>
          <a:lstStyle/>
          <a:p>
            <a:r>
              <a:rPr lang="en-US" sz="1800" i="1" dirty="0"/>
              <a:t>When I, Constantine Augustus, as well as I </a:t>
            </a:r>
            <a:r>
              <a:rPr lang="en-US" sz="1800" i="1" dirty="0" err="1"/>
              <a:t>Licinius</a:t>
            </a:r>
            <a:r>
              <a:rPr lang="en-US" sz="1800" i="1" dirty="0"/>
              <a:t> Augustus d fortunately met near </a:t>
            </a:r>
            <a:r>
              <a:rPr lang="en-US" sz="1800" i="1" dirty="0" err="1"/>
              <a:t>Mediolanurn</a:t>
            </a:r>
            <a:r>
              <a:rPr lang="en-US" sz="1800" i="1" dirty="0"/>
              <a:t> (Milan), and were considering everything that pertained to the public welfare and security, we thought -, among other things which we saw would be for the good of many, those regulations pertaining to the reverence of the Divinity ought certainly to be made first, so that we might grant to the Christians and others full authority to observe that religion which each preferred; whence any Divinity whatsoever in the seat of the heavens may be propitious and kindly disposed to us and all who are placed under our rule And thus by this wholesome counsel and most upright provision we thought to arrange that no one whatsoever should be denied the opportunity to give his heart to the observance of the Christian religion, of that religion which he should think best for himself, so that the Supreme Deity, to whose worship we freely yield our hearts) may show in all things His usual favor and benevolence. Therefore, your Worship should know that it has pleased us to remove all conditions whatsoever, which were in the rescripts formerly given to you officially, concerning the Christians and now any one of these who wishes to observe Christian religion may do so freely and openly, without molestation. We thought it fit to commend these things most fully to your care that you may know that we have given to those Christians free and unrestricted opportunity of religious worship. When you see that this has been granted to them by us, your Worship will know that we have also conceded to other religions the right of open and free observance of their worship for the sake of the peace of our times, that each one may have the free opportunity to worship as he pleases ; this regulation is made we that we may not seem to detract from any dignity or any religion.</a:t>
            </a:r>
            <a:endParaRPr lang="en-US" sz="1800" i="1" dirty="0">
              <a:solidFill>
                <a:srgbClr val="FFFFFF"/>
              </a:solidFill>
            </a:endParaRPr>
          </a:p>
        </p:txBody>
      </p:sp>
    </p:spTree>
    <p:extLst>
      <p:ext uri="{BB962C8B-B14F-4D97-AF65-F5344CB8AC3E}">
        <p14:creationId xmlns:p14="http://schemas.microsoft.com/office/powerpoint/2010/main" val="4184381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3BBD7C-498A-4C5D-AB41-F426C68BC7A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 name="Rectangle 10">
              <a:extLst>
                <a:ext uri="{FF2B5EF4-FFF2-40B4-BE49-F238E27FC236}">
                  <a16:creationId xmlns:a16="http://schemas.microsoft.com/office/drawing/2014/main" id="{3C244CB4-82F8-408B-90CF-8790B49200C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AEB2EDF-947E-4C45-84CA-A7677672F8D3}"/>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E0AB0B-FFA9-4D57-AC8F-5F83219DA315}"/>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AE4624A-38E2-4004-A68A-46B487FF7F6E}"/>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389D2B9-4681-43B1-B432-CF57F21B1205}"/>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2243419A-744C-4016-8F12-40F0C01831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2668F1A4-6DBB-4F0B-A679-6EE5483638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B8DBF1C0-B8F1-4AAC-8704-256BA0E9D6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a:extLst>
              <a:ext uri="{FF2B5EF4-FFF2-40B4-BE49-F238E27FC236}">
                <a16:creationId xmlns:a16="http://schemas.microsoft.com/office/drawing/2014/main" id="{3B77427E-6CE4-43EB-B140-E3C542DE2817}"/>
              </a:ext>
            </a:extLst>
          </p:cNvPr>
          <p:cNvPicPr>
            <a:picLocks noGrp="1" noChangeAspect="1"/>
          </p:cNvPicPr>
          <p:nvPr>
            <p:ph idx="1"/>
          </p:nvPr>
        </p:nvPicPr>
        <p:blipFill rotWithShape="1">
          <a:blip r:embed="rId3">
            <a:alphaModFix amt="35000"/>
            <a:extLst/>
          </a:blip>
          <a:srcRect r="-1" b="21257"/>
          <a:stretch/>
        </p:blipFill>
        <p:spPr>
          <a:xfrm>
            <a:off x="474133" y="474133"/>
            <a:ext cx="11243734" cy="5909733"/>
          </a:xfrm>
          <a:prstGeom prst="rect">
            <a:avLst/>
          </a:prstGeom>
        </p:spPr>
      </p:pic>
      <p:sp>
        <p:nvSpPr>
          <p:cNvPr id="23" name="Rectangle 22">
            <a:extLst>
              <a:ext uri="{FF2B5EF4-FFF2-40B4-BE49-F238E27FC236}">
                <a16:creationId xmlns:a16="http://schemas.microsoft.com/office/drawing/2014/main" id="{B70F7E59-C971-4F55-8E3A-1E583B65FC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A4731EE-F6F6-4DFB-87F2-398CAAD52E76}"/>
              </a:ext>
            </a:extLst>
          </p:cNvPr>
          <p:cNvSpPr>
            <a:spLocks noGrp="1"/>
          </p:cNvSpPr>
          <p:nvPr>
            <p:ph type="title"/>
          </p:nvPr>
        </p:nvSpPr>
        <p:spPr>
          <a:xfrm>
            <a:off x="685800" y="676274"/>
            <a:ext cx="10895012" cy="5553075"/>
          </a:xfrm>
        </p:spPr>
        <p:txBody>
          <a:bodyPr vert="horz" lIns="91440" tIns="45720" rIns="91440" bIns="45720" rtlCol="0" anchor="b">
            <a:noAutofit/>
          </a:bodyPr>
          <a:lstStyle/>
          <a:p>
            <a:r>
              <a:rPr lang="en-US" sz="1600" i="1" dirty="0"/>
              <a:t>Moreover, in the case of the Christians especially we esteemed it best to order that if it happens anyone heretofore has bought from our treasury from anyone whatsoever, those places where they were previously accustomed to assemble, concerning which a certain decree had been made and a letter sent to you officially, the same shall be restored to the Christians without payment or any claim of recompense and without any kind of fraud or deception, Those, moreover, who have obtained the same by gift, are likewise to return them at once to the Christians. Besides, both those who have purchased and those who have secured them by gift, are to appeal to the vicar if they seek any recompense from our bounty, that they may be cared for through our clemency,. All this property ought to be delivered at once to the community of the Christians through your intercession, and without delay. And since these Christians are known to have possessed not only those places in which they were accustomed to assemble, but also other property, namely the churches, belonging to them as a corporation and not as individuals, all these things which we have included under the above law, you will order to be restored, without any hesitation or controversy at all, to these Christians, that is to say to the corporations and their conventicles: providing, of course, that the above arrangements be followed so that those who return the same without payment, as we have said, may hope for an indemnity from our bounty. In all these circumstances you ought to tender your most efficacious intervention to the community of the Christians, that our command may be carried into effect as quickly as possible, whereby, moreover, through our clemency, public order may be secured. Let this be done so that, as we have said above, Divine favor towards us, which, under the most important circumstances we have already experienced, may, for all time, preserve and prosper our successes together with the good of the state. Moreover, in order that the statement of this decree of our good will may come to the notice of all, this rescript, published by your decree, shall be announced everywhere and brought to the knowledge of all, so that the decree of this, our benevolence, cannot be concealed.</a:t>
            </a:r>
            <a:endParaRPr lang="en-US" sz="1600" i="1" dirty="0">
              <a:solidFill>
                <a:srgbClr val="FFFFFF"/>
              </a:solidFill>
            </a:endParaRPr>
          </a:p>
        </p:txBody>
      </p:sp>
    </p:spTree>
    <p:extLst>
      <p:ext uri="{BB962C8B-B14F-4D97-AF65-F5344CB8AC3E}">
        <p14:creationId xmlns:p14="http://schemas.microsoft.com/office/powerpoint/2010/main" val="849295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1336F-0E78-4242-9ED4-9D98FE588CA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0AEF58D-1EBD-4E63-80F2-2A9B15F7D37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21446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66C09B3E-F39B-4257-A690-EDA93AE4EE13}"/>
              </a:ext>
            </a:extLst>
          </p:cNvPr>
          <p:cNvPicPr>
            <a:picLocks noChangeAspect="1"/>
          </p:cNvPicPr>
          <p:nvPr/>
        </p:nvPicPr>
        <p:blipFill rotWithShape="1">
          <a:blip r:embed="rId2"/>
          <a:srcRect l="3114" r="19223" b="-1"/>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86A5CC59-445D-4A3C-A521-727B3AEB6F8F}"/>
              </a:ext>
            </a:extLst>
          </p:cNvPr>
          <p:cNvSpPr>
            <a:spLocks noGrp="1"/>
          </p:cNvSpPr>
          <p:nvPr>
            <p:ph type="title"/>
          </p:nvPr>
        </p:nvSpPr>
        <p:spPr>
          <a:xfrm>
            <a:off x="3175" y="753228"/>
            <a:ext cx="5015391" cy="1080938"/>
          </a:xfrm>
        </p:spPr>
        <p:txBody>
          <a:bodyPr>
            <a:normAutofit/>
          </a:bodyPr>
          <a:lstStyle/>
          <a:p>
            <a:r>
              <a:rPr lang="en-US" sz="3200" dirty="0"/>
              <a:t>     </a:t>
            </a:r>
            <a:r>
              <a:rPr lang="en-US" sz="3200" dirty="0" err="1"/>
              <a:t>Treveri</a:t>
            </a:r>
            <a:r>
              <a:rPr lang="en-US" sz="3200" dirty="0"/>
              <a:t> </a:t>
            </a:r>
            <a:r>
              <a:rPr lang="en-US" sz="2400" dirty="0"/>
              <a:t>(Trier, Germany)</a:t>
            </a:r>
          </a:p>
        </p:txBody>
      </p:sp>
      <p:pic>
        <p:nvPicPr>
          <p:cNvPr id="6" name="Content Placeholder 5">
            <a:extLst>
              <a:ext uri="{FF2B5EF4-FFF2-40B4-BE49-F238E27FC236}">
                <a16:creationId xmlns:a16="http://schemas.microsoft.com/office/drawing/2014/main" id="{95C6DE52-4C50-4E89-839F-2ED19D20DF82}"/>
              </a:ext>
            </a:extLst>
          </p:cNvPr>
          <p:cNvPicPr>
            <a:picLocks noGrp="1" noChangeAspect="1"/>
          </p:cNvPicPr>
          <p:nvPr>
            <p:ph idx="1"/>
          </p:nvPr>
        </p:nvPicPr>
        <p:blipFill>
          <a:blip r:embed="rId3"/>
          <a:stretch>
            <a:fillRect/>
          </a:stretch>
        </p:blipFill>
        <p:spPr>
          <a:xfrm>
            <a:off x="-1573151" y="1977794"/>
            <a:ext cx="6209158" cy="4880206"/>
          </a:xfrm>
        </p:spPr>
      </p:pic>
    </p:spTree>
    <p:extLst>
      <p:ext uri="{BB962C8B-B14F-4D97-AF65-F5344CB8AC3E}">
        <p14:creationId xmlns:p14="http://schemas.microsoft.com/office/powerpoint/2010/main" val="1991950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210F8210-3FAD-48F3-B242-C7DDCCB346CC}"/>
              </a:ext>
            </a:extLst>
          </p:cNvPr>
          <p:cNvPicPr>
            <a:picLocks noChangeAspect="1"/>
          </p:cNvPicPr>
          <p:nvPr/>
        </p:nvPicPr>
        <p:blipFill rotWithShape="1">
          <a:blip r:embed="rId2"/>
          <a:srcRect r="7893" b="-2"/>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94FEB3CD-A0BB-4B9E-8C8C-7C6CDFDABE8C}"/>
              </a:ext>
            </a:extLst>
          </p:cNvPr>
          <p:cNvSpPr>
            <a:spLocks noGrp="1"/>
          </p:cNvSpPr>
          <p:nvPr>
            <p:ph type="title"/>
          </p:nvPr>
        </p:nvSpPr>
        <p:spPr>
          <a:xfrm>
            <a:off x="3175" y="753228"/>
            <a:ext cx="5015391" cy="1080938"/>
          </a:xfrm>
        </p:spPr>
        <p:txBody>
          <a:bodyPr>
            <a:normAutofit/>
          </a:bodyPr>
          <a:lstStyle/>
          <a:p>
            <a:r>
              <a:rPr lang="en-US" sz="3200" dirty="0"/>
              <a:t>    Mediolanum 			</a:t>
            </a:r>
            <a:r>
              <a:rPr lang="en-US" sz="2400" dirty="0"/>
              <a:t>(Milan, Italy)</a:t>
            </a:r>
          </a:p>
        </p:txBody>
      </p:sp>
      <p:pic>
        <p:nvPicPr>
          <p:cNvPr id="6" name="Content Placeholder 5">
            <a:extLst>
              <a:ext uri="{FF2B5EF4-FFF2-40B4-BE49-F238E27FC236}">
                <a16:creationId xmlns:a16="http://schemas.microsoft.com/office/drawing/2014/main" id="{1C5553D5-BA01-4732-8756-12A24D6D656A}"/>
              </a:ext>
            </a:extLst>
          </p:cNvPr>
          <p:cNvPicPr>
            <a:picLocks noGrp="1" noChangeAspect="1"/>
          </p:cNvPicPr>
          <p:nvPr>
            <p:ph idx="1"/>
          </p:nvPr>
        </p:nvPicPr>
        <p:blipFill>
          <a:blip r:embed="rId3"/>
          <a:stretch>
            <a:fillRect/>
          </a:stretch>
        </p:blipFill>
        <p:spPr>
          <a:xfrm>
            <a:off x="3175" y="1970881"/>
            <a:ext cx="4622197" cy="4876801"/>
          </a:xfrm>
        </p:spPr>
      </p:pic>
    </p:spTree>
    <p:extLst>
      <p:ext uri="{BB962C8B-B14F-4D97-AF65-F5344CB8AC3E}">
        <p14:creationId xmlns:p14="http://schemas.microsoft.com/office/powerpoint/2010/main" val="24910610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docProps/app.xml><?xml version="1.0" encoding="utf-8"?>
<Properties xmlns="http://schemas.openxmlformats.org/officeDocument/2006/extended-properties" xmlns:vt="http://schemas.openxmlformats.org/officeDocument/2006/docPropsVTypes">
  <TotalTime>12</TotalTime>
  <Words>2811</Words>
  <Application>Microsoft Office PowerPoint</Application>
  <PresentationFormat>Widescreen</PresentationFormat>
  <Paragraphs>129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Arial</vt:lpstr>
      <vt:lpstr>Century Gothic</vt:lpstr>
      <vt:lpstr>Wingdings 3</vt:lpstr>
      <vt:lpstr>Ion Boardroom</vt:lpstr>
      <vt:lpstr>Pagans and Christians Lecture Eight</vt:lpstr>
      <vt:lpstr>          Probus                                 (232-282 AD)</vt:lpstr>
      <vt:lpstr>Diocletian (244 – 311 AD) </vt:lpstr>
      <vt:lpstr>         Tetrarchy</vt:lpstr>
      <vt:lpstr>  Maximianus (250—310 AD)</vt:lpstr>
      <vt:lpstr>Galerius (260—311 AD)</vt:lpstr>
      <vt:lpstr>Constantius Chlorus (d. 306)</vt:lpstr>
      <vt:lpstr>     Treveri (Trier, Germany)</vt:lpstr>
      <vt:lpstr>    Mediolanum    (Milan, Italy)</vt:lpstr>
      <vt:lpstr>Nicomedia (Izmit, Turkey)</vt:lpstr>
      <vt:lpstr> Antioch   (Antakya, Turkey)</vt:lpstr>
      <vt:lpstr>         Tetrarchy</vt:lpstr>
      <vt:lpstr>   Maximianus (250—310 AD)</vt:lpstr>
      <vt:lpstr>      Galerius          &amp;     Constantius Chlorus</vt:lpstr>
      <vt:lpstr>   Severus (d. 307 AD)</vt:lpstr>
      <vt:lpstr>Maximinus Daia           (270-313 AD)</vt:lpstr>
      <vt:lpstr>Emperor Constantine (272-337 AD)</vt:lpstr>
      <vt:lpstr>Diocletian (244 – 311 AD) </vt:lpstr>
      <vt:lpstr>Marcus Aurelius (121-180 AD)</vt:lpstr>
      <vt:lpstr>Diocletian</vt:lpstr>
      <vt:lpstr>Peter Brown (b.1935)</vt:lpstr>
      <vt:lpstr>Split, Croatia</vt:lpstr>
      <vt:lpstr>Piazza, Armerina</vt:lpstr>
      <vt:lpstr>Aezanis, Asia Minor (Çavdarhisar, Turkey) </vt:lpstr>
      <vt:lpstr>Artemis at Ephesus</vt:lpstr>
      <vt:lpstr>Lactantius De Mortibus Persecutorum 10</vt:lpstr>
      <vt:lpstr>Lactantius De Mortibus Persecutorum 10</vt:lpstr>
      <vt:lpstr>       Lactantius         De Mortibus Persecutorum 10</vt:lpstr>
      <vt:lpstr>Arycanda Inscription, 312 AD</vt:lpstr>
      <vt:lpstr>Milvian Bridge</vt:lpstr>
      <vt:lpstr>Lactantius (250-325 AD)</vt:lpstr>
      <vt:lpstr>PowerPoint Presentation</vt:lpstr>
      <vt:lpstr>Chi-Rho, or Christogram</vt:lpstr>
      <vt:lpstr>Labarum</vt:lpstr>
      <vt:lpstr>Ticinum Medallion</vt:lpstr>
      <vt:lpstr>PowerPoint Presentation</vt:lpstr>
      <vt:lpstr>The Many, Various Interpretations of Constantine </vt:lpstr>
      <vt:lpstr>Jacob Burkhardt (1818-1897)</vt:lpstr>
      <vt:lpstr>Any survey about the many, different scholarly attitudes towards Constantine must begin with this Swiss scholar who offered the first truly critical look at the full range of evidence available.   From this vantage, Burkhardt conceived of Constantine as a sly and cynical impresario who exploited the power of the Church to promote his own political program without ever convincing himself of the validity of the Christian religion.</vt:lpstr>
      <vt:lpstr>Otto Seeck  (1850-1921)</vt:lpstr>
      <vt:lpstr>     A.H.M Jones  Ramsay MacMullen           (1818-1897)    (b. 1928)</vt:lpstr>
      <vt:lpstr>    Henri Grégoire                       (1881-1964)  From yet another perspective, Grégoire raised objections to Constantine’s story of conversion altogether. He argued that it was rather Licinius who initiated philo-Christian imperial politics in the 310s, and that Constantine only converted after taking control of Licinius’ domains in the East, where the power of the Christian movement could be exploited for political advantage. </vt:lpstr>
      <vt:lpstr>Jochen Bleicken                (1926-2005)</vt:lpstr>
      <vt:lpstr>Norman H. Baynes                (1926-2005)</vt:lpstr>
      <vt:lpstr> Andreas Alföldi  (1895-1981)</vt:lpstr>
      <vt:lpstr>Salvatore Calderone </vt:lpstr>
      <vt:lpstr>Timothy Barnes (b. 1942)</vt:lpstr>
      <vt:lpstr>In the past twenty years, work has appeared with dizzying rapidity, and in it the trend has been to accept a Christian Constantine but to add shading to his broader outlines by focusing on motifs other than Christianity that served as guideposts for the emperor’s life and rule.</vt:lpstr>
      <vt:lpstr>H.A. Drake Constantine and the Bishops  Drake, whose work first moved studies on Constantine into a twenty-first-century analytical framework, conceives of a Christian emperor, to be sure, but one ready to seek compromise and concessions in his pursuit of consensus and harmony. </vt:lpstr>
      <vt:lpstr>Klaus Martin Girardet </vt:lpstr>
      <vt:lpstr> H. Brandt</vt:lpstr>
      <vt:lpstr> P. Stephenson</vt:lpstr>
      <vt:lpstr> Paul Veyne</vt:lpstr>
      <vt:lpstr>A. Marcone  </vt:lpstr>
      <vt:lpstr>R. Van Dam  </vt:lpstr>
      <vt:lpstr>David Potter </vt:lpstr>
      <vt:lpstr>J. Harries </vt:lpstr>
      <vt:lpstr>M. Walraff</vt:lpstr>
      <vt:lpstr>E. Herrmann-Otto</vt:lpstr>
      <vt:lpstr>O. Schmitt</vt:lpstr>
      <vt:lpstr>J. Bardill</vt:lpstr>
      <vt:lpstr>Conclusion</vt:lpstr>
      <vt:lpstr> St. Hosius of Corduba  (257-359 AD)</vt:lpstr>
      <vt:lpstr>Ticinum Medallion</vt:lpstr>
      <vt:lpstr>PowerPoint Presentation</vt:lpstr>
      <vt:lpstr>PowerPoint Presentation</vt:lpstr>
      <vt:lpstr>PowerPoint Presentation</vt:lpstr>
      <vt:lpstr>Magnentius     (303-353 AD)</vt:lpstr>
      <vt:lpstr>PowerPoint Presentation</vt:lpstr>
      <vt:lpstr>PowerPoint Presentation</vt:lpstr>
      <vt:lpstr>St. Helen  (250-330 AD)</vt:lpstr>
      <vt:lpstr>Edict of Milan, 313 AD</vt:lpstr>
      <vt:lpstr>J.B. Bury (1861-1927)</vt:lpstr>
      <vt:lpstr>Edict of Milan, 313 AD</vt:lpstr>
      <vt:lpstr>When I, Constantine Augustus, as well as I Licinius Augustus d fortunately met near Mediolanurn (Milan), and were considering everything that pertained to the public welfare and security, we thought -, among other things which we saw would be for the good of many, those regulations pertaining to the reverence of the Divinity ought certainly to be made first, so that we might grant to the Christians and others full authority to observe that religion which each preferred; whence any Divinity whatsoever in the seat of the heavens may be propitious and kindly disposed to us and all who are placed under our rule And thus by this wholesome counsel and most upright provision we thought to arrange that no one whatsoever should be denied the opportunity to give his heart to the observance of the Christian religion, of that religion which he should think best for himself, so that the Supreme Deity, to whose worship we freely yield our hearts) may show in all things His usual favor and benevolence. Therefore, your Worship should know that it has pleased us to remove all conditions whatsoever, which were in the rescripts formerly given to you officially, concerning the Christians and now any one of these who wishes to observe Christian religion may do so freely and openly, without molestation. We thought it fit to commend these things most fully to your care that you may know that we have given to those Christians free and unrestricted opportunity of religious worship. When you see that this has been granted to them by us, your Worship will know that we have also conceded to other religions the right of open and free observance of their worship for the sake of the peace of our times, that each one may have the free opportunity to worship as he pleases ; this regulation is made we that we may not seem to detract from any dignity or any religion.</vt:lpstr>
      <vt:lpstr>Moreover, in the case of the Christians especially we esteemed it best to order that if it happens anyone heretofore has bought from our treasury from anyone whatsoever, those places where they were previously accustomed to assemble, concerning which a certain decree had been made and a letter sent to you officially, the same shall be restored to the Christians without payment or any claim of recompense and without any kind of fraud or deception, Those, moreover, who have obtained the same by gift, are likewise to return them at once to the Christians. Besides, both those who have purchased and those who have secured them by gift, are to appeal to the vicar if they seek any recompense from our bounty, that they may be cared for through our clemency,. All this property ought to be delivered at once to the community of the Christians through your intercession, and without delay. And since these Christians are known to have possessed not only those places in which they were accustomed to assemble, but also other property, namely the churches, belonging to them as a corporation and not as individuals, all these things which we have included under the above law, you will order to be restored, without any hesitation or controversy at all, to these Christians, that is to say to the corporations and their conventicles: providing, of course, that the above arrangements be followed so that those who return the same without payment, as we have said, may hope for an indemnity from our bounty. In all these circumstances you ought to tender your most efficacious intervention to the community of the Christians, that our command may be carried into effect as quickly as possible, whereby, moreover, through our clemency, public order may be secured. Let this be done so that, as we have said above, Divine favor towards us, which, under the most important circumstances we have already experienced, may, for all time, preserve and prosper our successes together with the good of the state. Moreover, in order that the statement of this decree of our good will may come to the notice of all, this rescript, published by your decree, shall be announced everywhere and brought to the knowledge of all, so that the decree of this, our benevolence, cannot be concealed.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Pagans and Christians Lecture Eight</dc:title>
  <dc:creator>Kristina Keil</dc:creator>
  <cp:lastModifiedBy>Kristina Keil</cp:lastModifiedBy>
  <cp:revision>1</cp:revision>
  <dcterms:created xsi:type="dcterms:W3CDTF">2019-03-24T23:52:35Z</dcterms:created>
  <dcterms:modified xsi:type="dcterms:W3CDTF">2019-03-25T00:05:12Z</dcterms:modified>
</cp:coreProperties>
</file>